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95" r:id="rId2"/>
    <p:sldMasterId id="2147483700" r:id="rId3"/>
    <p:sldMasterId id="2147483738" r:id="rId4"/>
    <p:sldMasterId id="2147483705" r:id="rId5"/>
    <p:sldMasterId id="2147483735" r:id="rId6"/>
    <p:sldMasterId id="2147483851" r:id="rId7"/>
  </p:sldMasterIdLst>
  <p:notesMasterIdLst>
    <p:notesMasterId r:id="rId49"/>
  </p:notesMasterIdLst>
  <p:sldIdLst>
    <p:sldId id="267" r:id="rId8"/>
    <p:sldId id="352" r:id="rId9"/>
    <p:sldId id="272" r:id="rId10"/>
    <p:sldId id="274" r:id="rId11"/>
    <p:sldId id="281" r:id="rId12"/>
    <p:sldId id="302" r:id="rId13"/>
    <p:sldId id="283" r:id="rId14"/>
    <p:sldId id="285" r:id="rId15"/>
    <p:sldId id="308" r:id="rId16"/>
    <p:sldId id="314" r:id="rId17"/>
    <p:sldId id="306" r:id="rId18"/>
    <p:sldId id="313" r:id="rId19"/>
    <p:sldId id="286" r:id="rId20"/>
    <p:sldId id="299" r:id="rId21"/>
    <p:sldId id="307" r:id="rId22"/>
    <p:sldId id="287" r:id="rId23"/>
    <p:sldId id="301" r:id="rId24"/>
    <p:sldId id="294" r:id="rId25"/>
    <p:sldId id="295" r:id="rId26"/>
    <p:sldId id="296" r:id="rId27"/>
    <p:sldId id="298" r:id="rId28"/>
    <p:sldId id="297" r:id="rId29"/>
    <p:sldId id="300" r:id="rId30"/>
    <p:sldId id="292" r:id="rId31"/>
    <p:sldId id="310" r:id="rId32"/>
    <p:sldId id="312" r:id="rId33"/>
    <p:sldId id="311" r:id="rId34"/>
    <p:sldId id="309" r:id="rId35"/>
    <p:sldId id="291" r:id="rId36"/>
    <p:sldId id="290" r:id="rId37"/>
    <p:sldId id="293" r:id="rId38"/>
    <p:sldId id="289" r:id="rId39"/>
    <p:sldId id="305" r:id="rId40"/>
    <p:sldId id="288" r:id="rId41"/>
    <p:sldId id="303" r:id="rId42"/>
    <p:sldId id="304" r:id="rId43"/>
    <p:sldId id="273" r:id="rId44"/>
    <p:sldId id="315" r:id="rId45"/>
    <p:sldId id="316" r:id="rId46"/>
    <p:sldId id="317" r:id="rId47"/>
    <p:sldId id="318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son" id="{A0341019-D7FB-4B67-9508-90C9DC188C9A}">
          <p14:sldIdLst>
            <p14:sldId id="267"/>
            <p14:sldId id="352"/>
            <p14:sldId id="272"/>
            <p14:sldId id="274"/>
            <p14:sldId id="281"/>
            <p14:sldId id="302"/>
            <p14:sldId id="283"/>
            <p14:sldId id="285"/>
            <p14:sldId id="308"/>
            <p14:sldId id="314"/>
            <p14:sldId id="306"/>
            <p14:sldId id="313"/>
            <p14:sldId id="286"/>
            <p14:sldId id="299"/>
            <p14:sldId id="307"/>
            <p14:sldId id="287"/>
            <p14:sldId id="301"/>
            <p14:sldId id="294"/>
            <p14:sldId id="295"/>
            <p14:sldId id="296"/>
            <p14:sldId id="298"/>
            <p14:sldId id="297"/>
            <p14:sldId id="300"/>
            <p14:sldId id="292"/>
            <p14:sldId id="310"/>
            <p14:sldId id="312"/>
            <p14:sldId id="311"/>
            <p14:sldId id="309"/>
            <p14:sldId id="291"/>
            <p14:sldId id="290"/>
            <p14:sldId id="293"/>
            <p14:sldId id="289"/>
            <p14:sldId id="305"/>
            <p14:sldId id="288"/>
            <p14:sldId id="303"/>
            <p14:sldId id="304"/>
            <p14:sldId id="273"/>
          </p14:sldIdLst>
        </p14:section>
        <p14:section name="Curriculum Guides" id="{C0927BC1-2CF1-47B9-A274-FABC9D22C6A2}">
          <p14:sldIdLst>
            <p14:sldId id="315"/>
            <p14:sldId id="316"/>
            <p14:sldId id="317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0EF"/>
    <a:srgbClr val="E52C4C"/>
    <a:srgbClr val="80A0F2"/>
    <a:srgbClr val="97E8D7"/>
    <a:srgbClr val="E42D50"/>
    <a:srgbClr val="D5F6EF"/>
    <a:srgbClr val="CCD9FA"/>
    <a:srgbClr val="ECAED1"/>
    <a:srgbClr val="D34497"/>
    <a:srgbClr val="91D6D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FF037-86C2-4C9F-B2E0-446AA0F8F949}" v="176" dt="2024-04-11T11:35:02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86536" autoAdjust="0"/>
  </p:normalViewPr>
  <p:slideViewPr>
    <p:cSldViewPr snapToGrid="0">
      <p:cViewPr varScale="1">
        <p:scale>
          <a:sx n="96" d="100"/>
          <a:sy n="96" d="100"/>
        </p:scale>
        <p:origin x="214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e Emery" userId="741ca641da1e8042" providerId="LiveId" clId="{3E2FF037-86C2-4C9F-B2E0-446AA0F8F949}"/>
    <pc:docChg chg="custSel addSld delSld modSld addSection modSection">
      <pc:chgData name="Georgie Emery" userId="741ca641da1e8042" providerId="LiveId" clId="{3E2FF037-86C2-4C9F-B2E0-446AA0F8F949}" dt="2024-04-11T11:35:16.228" v="324"/>
      <pc:docMkLst>
        <pc:docMk/>
      </pc:docMkLst>
      <pc:sldChg chg="modTransition">
        <pc:chgData name="Georgie Emery" userId="741ca641da1e8042" providerId="LiveId" clId="{3E2FF037-86C2-4C9F-B2E0-446AA0F8F949}" dt="2024-04-11T11:27:36.962" v="17"/>
        <pc:sldMkLst>
          <pc:docMk/>
          <pc:sldMk cId="2908496222" sldId="267"/>
        </pc:sldMkLst>
      </pc:sldChg>
      <pc:sldChg chg="del">
        <pc:chgData name="Georgie Emery" userId="741ca641da1e8042" providerId="LiveId" clId="{3E2FF037-86C2-4C9F-B2E0-446AA0F8F949}" dt="2024-04-11T11:24:51.509" v="5" actId="47"/>
        <pc:sldMkLst>
          <pc:docMk/>
          <pc:sldMk cId="2969686957" sldId="271"/>
        </pc:sldMkLst>
      </pc:sldChg>
      <pc:sldChg chg="modSp mod">
        <pc:chgData name="Georgie Emery" userId="741ca641da1e8042" providerId="LiveId" clId="{3E2FF037-86C2-4C9F-B2E0-446AA0F8F949}" dt="2024-04-11T11:26:23.634" v="11"/>
        <pc:sldMkLst>
          <pc:docMk/>
          <pc:sldMk cId="757862738" sldId="273"/>
        </pc:sldMkLst>
        <pc:spChg chg="mod">
          <ac:chgData name="Georgie Emery" userId="741ca641da1e8042" providerId="LiveId" clId="{3E2FF037-86C2-4C9F-B2E0-446AA0F8F949}" dt="2024-04-11T11:26:23.634" v="11"/>
          <ac:spMkLst>
            <pc:docMk/>
            <pc:sldMk cId="757862738" sldId="273"/>
            <ac:spMk id="4" creationId="{15970EEB-ADBF-5B46-68A8-529C89742D92}"/>
          </ac:spMkLst>
        </pc:spChg>
      </pc:sldChg>
      <pc:sldChg chg="addSp delSp modSp mod delAnim modNotesTx">
        <pc:chgData name="Georgie Emery" userId="741ca641da1e8042" providerId="LiveId" clId="{3E2FF037-86C2-4C9F-B2E0-446AA0F8F949}" dt="2024-04-11T11:35:16.228" v="324"/>
        <pc:sldMkLst>
          <pc:docMk/>
          <pc:sldMk cId="119292330" sldId="281"/>
        </pc:sldMkLst>
        <pc:spChg chg="del">
          <ac:chgData name="Georgie Emery" userId="741ca641da1e8042" providerId="LiveId" clId="{3E2FF037-86C2-4C9F-B2E0-446AA0F8F949}" dt="2024-04-11T11:25:05.076" v="6" actId="478"/>
          <ac:spMkLst>
            <pc:docMk/>
            <pc:sldMk cId="119292330" sldId="281"/>
            <ac:spMk id="4" creationId="{C36E7903-8B36-AF17-8FA7-3D927724CB18}"/>
          </ac:spMkLst>
        </pc:spChg>
        <pc:spChg chg="add mod">
          <ac:chgData name="Georgie Emery" userId="741ca641da1e8042" providerId="LiveId" clId="{3E2FF037-86C2-4C9F-B2E0-446AA0F8F949}" dt="2024-04-11T11:33:30.668" v="158" actId="113"/>
          <ac:spMkLst>
            <pc:docMk/>
            <pc:sldMk cId="119292330" sldId="281"/>
            <ac:spMk id="5" creationId="{D87B9BA9-D559-6D2C-134D-916DA35BCC66}"/>
          </ac:spMkLst>
        </pc:spChg>
        <pc:spChg chg="mod">
          <ac:chgData name="Georgie Emery" userId="741ca641da1e8042" providerId="LiveId" clId="{3E2FF037-86C2-4C9F-B2E0-446AA0F8F949}" dt="2024-04-11T11:35:02.776" v="323" actId="113"/>
          <ac:spMkLst>
            <pc:docMk/>
            <pc:sldMk cId="119292330" sldId="281"/>
            <ac:spMk id="12" creationId="{C4677833-28BE-5A5E-250A-8CBB1E032333}"/>
          </ac:spMkLst>
        </pc:spChg>
        <pc:spChg chg="del">
          <ac:chgData name="Georgie Emery" userId="741ca641da1e8042" providerId="LiveId" clId="{3E2FF037-86C2-4C9F-B2E0-446AA0F8F949}" dt="2024-04-11T11:32:54.634" v="77" actId="478"/>
          <ac:spMkLst>
            <pc:docMk/>
            <pc:sldMk cId="119292330" sldId="281"/>
            <ac:spMk id="25" creationId="{2FCF8BFA-770F-9103-3BAA-61984FA6CE3F}"/>
          </ac:spMkLst>
        </pc:spChg>
      </pc:sldChg>
      <pc:sldChg chg="addSp delSp modSp mod delAnim modAnim">
        <pc:chgData name="Georgie Emery" userId="741ca641da1e8042" providerId="LiveId" clId="{3E2FF037-86C2-4C9F-B2E0-446AA0F8F949}" dt="2024-04-11T11:25:21.801" v="9"/>
        <pc:sldMkLst>
          <pc:docMk/>
          <pc:sldMk cId="3491783714" sldId="302"/>
        </pc:sldMkLst>
        <pc:spChg chg="add mod">
          <ac:chgData name="Georgie Emery" userId="741ca641da1e8042" providerId="LiveId" clId="{3E2FF037-86C2-4C9F-B2E0-446AA0F8F949}" dt="2024-04-11T11:25:21.801" v="9"/>
          <ac:spMkLst>
            <pc:docMk/>
            <pc:sldMk cId="3491783714" sldId="302"/>
            <ac:spMk id="4" creationId="{2028512D-F236-30CC-E15B-3751701574A3}"/>
          </ac:spMkLst>
        </pc:spChg>
        <pc:spChg chg="del">
          <ac:chgData name="Georgie Emery" userId="741ca641da1e8042" providerId="LiveId" clId="{3E2FF037-86C2-4C9F-B2E0-446AA0F8F949}" dt="2024-04-11T11:25:21.238" v="8" actId="478"/>
          <ac:spMkLst>
            <pc:docMk/>
            <pc:sldMk cId="3491783714" sldId="302"/>
            <ac:spMk id="5" creationId="{92316389-C4D8-DBF2-E796-03668BC1EC49}"/>
          </ac:spMkLst>
        </pc:spChg>
        <pc:spChg chg="del">
          <ac:chgData name="Georgie Emery" userId="741ca641da1e8042" providerId="LiveId" clId="{3E2FF037-86C2-4C9F-B2E0-446AA0F8F949}" dt="2024-04-11T11:25:21.238" v="8" actId="478"/>
          <ac:spMkLst>
            <pc:docMk/>
            <pc:sldMk cId="3491783714" sldId="302"/>
            <ac:spMk id="6" creationId="{6547F537-0EA6-A5DE-F679-701593316415}"/>
          </ac:spMkLst>
        </pc:spChg>
        <pc:spChg chg="add mod">
          <ac:chgData name="Georgie Emery" userId="741ca641da1e8042" providerId="LiveId" clId="{3E2FF037-86C2-4C9F-B2E0-446AA0F8F949}" dt="2024-04-11T11:25:21.801" v="9"/>
          <ac:spMkLst>
            <pc:docMk/>
            <pc:sldMk cId="3491783714" sldId="302"/>
            <ac:spMk id="7" creationId="{E44B0CCA-59A3-5C18-2BD9-A699AFB03E79}"/>
          </ac:spMkLst>
        </pc:spChg>
      </pc:sldChg>
      <pc:sldChg chg="modSp">
        <pc:chgData name="Georgie Emery" userId="741ca641da1e8042" providerId="LiveId" clId="{3E2FF037-86C2-4C9F-B2E0-446AA0F8F949}" dt="2024-04-11T11:26:07.012" v="10"/>
        <pc:sldMkLst>
          <pc:docMk/>
          <pc:sldMk cId="4163714251" sldId="309"/>
        </pc:sldMkLst>
        <pc:spChg chg="mod">
          <ac:chgData name="Georgie Emery" userId="741ca641da1e8042" providerId="LiveId" clId="{3E2FF037-86C2-4C9F-B2E0-446AA0F8F949}" dt="2024-04-11T11:26:07.012" v="10"/>
          <ac:spMkLst>
            <pc:docMk/>
            <pc:sldMk cId="4163714251" sldId="309"/>
            <ac:spMk id="5" creationId="{CC6CAA2C-0615-C724-EB30-1B4D8A9A5729}"/>
          </ac:spMkLst>
        </pc:spChg>
      </pc:sldChg>
      <pc:sldChg chg="del">
        <pc:chgData name="Georgie Emery" userId="741ca641da1e8042" providerId="LiveId" clId="{3E2FF037-86C2-4C9F-B2E0-446AA0F8F949}" dt="2024-04-11T11:24:51.509" v="5" actId="47"/>
        <pc:sldMkLst>
          <pc:docMk/>
          <pc:sldMk cId="2850509012" sldId="349"/>
        </pc:sldMkLst>
      </pc:sldChg>
      <pc:sldChg chg="del">
        <pc:chgData name="Georgie Emery" userId="741ca641da1e8042" providerId="LiveId" clId="{3E2FF037-86C2-4C9F-B2E0-446AA0F8F949}" dt="2024-04-11T11:24:51.509" v="5" actId="47"/>
        <pc:sldMkLst>
          <pc:docMk/>
          <pc:sldMk cId="477090277" sldId="350"/>
        </pc:sldMkLst>
      </pc:sldChg>
      <pc:sldChg chg="del">
        <pc:chgData name="Georgie Emery" userId="741ca641da1e8042" providerId="LiveId" clId="{3E2FF037-86C2-4C9F-B2E0-446AA0F8F949}" dt="2024-04-11T11:24:51.509" v="5" actId="47"/>
        <pc:sldMkLst>
          <pc:docMk/>
          <pc:sldMk cId="3583660854" sldId="351"/>
        </pc:sldMkLst>
      </pc:sldChg>
      <pc:sldChg chg="addSp delSp modSp add del mod">
        <pc:chgData name="Georgie Emery" userId="741ca641da1e8042" providerId="LiveId" clId="{3E2FF037-86C2-4C9F-B2E0-446AA0F8F949}" dt="2024-04-11T11:27:22.061" v="15" actId="27614"/>
        <pc:sldMkLst>
          <pc:docMk/>
          <pc:sldMk cId="3486212723" sldId="352"/>
        </pc:sldMkLst>
        <pc:picChg chg="del">
          <ac:chgData name="Georgie Emery" userId="741ca641da1e8042" providerId="LiveId" clId="{3E2FF037-86C2-4C9F-B2E0-446AA0F8F949}" dt="2024-04-11T11:26:28.924" v="12" actId="478"/>
          <ac:picMkLst>
            <pc:docMk/>
            <pc:sldMk cId="3486212723" sldId="352"/>
            <ac:picMk id="3" creationId="{145BD426-7DC5-EC7F-0C8C-31A15A0FF07D}"/>
          </ac:picMkLst>
        </pc:picChg>
        <pc:picChg chg="add mod">
          <ac:chgData name="Georgie Emery" userId="741ca641da1e8042" providerId="LiveId" clId="{3E2FF037-86C2-4C9F-B2E0-446AA0F8F949}" dt="2024-04-11T11:26:51.997" v="13"/>
          <ac:picMkLst>
            <pc:docMk/>
            <pc:sldMk cId="3486212723" sldId="352"/>
            <ac:picMk id="4" creationId="{5818230B-A9C7-CCF6-F2C5-3626ABA333C4}"/>
          </ac:picMkLst>
        </pc:picChg>
        <pc:picChg chg="add mod">
          <ac:chgData name="Georgie Emery" userId="741ca641da1e8042" providerId="LiveId" clId="{3E2FF037-86C2-4C9F-B2E0-446AA0F8F949}" dt="2024-04-11T11:27:22.061" v="15" actId="27614"/>
          <ac:picMkLst>
            <pc:docMk/>
            <pc:sldMk cId="3486212723" sldId="352"/>
            <ac:picMk id="6" creationId="{AD00D3F4-EF7B-FA3A-7C30-450414428805}"/>
          </ac:picMkLst>
        </pc:picChg>
      </pc:sldChg>
    </pc:docChg>
  </pc:docChgLst>
  <pc:docChgLst>
    <pc:chgData name="Georgie Emery" userId="741ca641da1e8042" providerId="LiveId" clId="{8F76875E-8348-4318-B8C6-B603ADB96BAC}"/>
    <pc:docChg chg="undo custSel addSld delSld modSld">
      <pc:chgData name="Georgie Emery" userId="741ca641da1e8042" providerId="LiveId" clId="{8F76875E-8348-4318-B8C6-B603ADB96BAC}" dt="2024-04-09T10:36:05.391" v="252" actId="20577"/>
      <pc:docMkLst>
        <pc:docMk/>
      </pc:docMkLst>
      <pc:sldChg chg="del modTransition">
        <pc:chgData name="Georgie Emery" userId="741ca641da1e8042" providerId="LiveId" clId="{8F76875E-8348-4318-B8C6-B603ADB96BAC}" dt="2024-04-09T09:25:38.901" v="2" actId="47"/>
        <pc:sldMkLst>
          <pc:docMk/>
          <pc:sldMk cId="3183257306" sldId="268"/>
        </pc:sldMkLst>
      </pc:sldChg>
      <pc:sldChg chg="del">
        <pc:chgData name="Georgie Emery" userId="741ca641da1e8042" providerId="LiveId" clId="{8F76875E-8348-4318-B8C6-B603ADB96BAC}" dt="2024-04-09T09:25:38.901" v="2" actId="47"/>
        <pc:sldMkLst>
          <pc:docMk/>
          <pc:sldMk cId="144198295" sldId="269"/>
        </pc:sldMkLst>
      </pc:sldChg>
      <pc:sldChg chg="del">
        <pc:chgData name="Georgie Emery" userId="741ca641da1e8042" providerId="LiveId" clId="{8F76875E-8348-4318-B8C6-B603ADB96BAC}" dt="2024-04-09T09:25:38.901" v="2" actId="47"/>
        <pc:sldMkLst>
          <pc:docMk/>
          <pc:sldMk cId="1308429759" sldId="270"/>
        </pc:sldMkLst>
      </pc:sldChg>
      <pc:sldChg chg="addSp delSp modSp add mod">
        <pc:chgData name="Georgie Emery" userId="741ca641da1e8042" providerId="LiveId" clId="{8F76875E-8348-4318-B8C6-B603ADB96BAC}" dt="2024-04-09T10:33:55.924" v="238"/>
        <pc:sldMkLst>
          <pc:docMk/>
          <pc:sldMk cId="2969686957" sldId="271"/>
        </pc:sldMkLst>
        <pc:spChg chg="add mod">
          <ac:chgData name="Georgie Emery" userId="741ca641da1e8042" providerId="LiveId" clId="{8F76875E-8348-4318-B8C6-B603ADB96BAC}" dt="2024-04-09T10:31:41.682" v="236" actId="255"/>
          <ac:spMkLst>
            <pc:docMk/>
            <pc:sldMk cId="2969686957" sldId="271"/>
            <ac:spMk id="2" creationId="{2C44C099-EB78-58A9-68B3-CF260BE5EE90}"/>
          </ac:spMkLst>
        </pc:spChg>
        <pc:spChg chg="del mod">
          <ac:chgData name="Georgie Emery" userId="741ca641da1e8042" providerId="LiveId" clId="{8F76875E-8348-4318-B8C6-B603ADB96BAC}" dt="2024-04-09T10:33:55.924" v="238"/>
          <ac:spMkLst>
            <pc:docMk/>
            <pc:sldMk cId="2969686957" sldId="271"/>
            <ac:spMk id="4" creationId="{1B78EFD6-0806-EED8-B6A2-C49D044CCD02}"/>
          </ac:spMkLst>
        </pc:spChg>
      </pc:sldChg>
      <pc:sldChg chg="modSp mod">
        <pc:chgData name="Georgie Emery" userId="741ca641da1e8042" providerId="LiveId" clId="{8F76875E-8348-4318-B8C6-B603ADB96BAC}" dt="2024-04-09T09:26:15.525" v="4"/>
        <pc:sldMkLst>
          <pc:docMk/>
          <pc:sldMk cId="3009054528" sldId="272"/>
        </pc:sldMkLst>
        <pc:spChg chg="mod">
          <ac:chgData name="Georgie Emery" userId="741ca641da1e8042" providerId="LiveId" clId="{8F76875E-8348-4318-B8C6-B603ADB96BAC}" dt="2024-04-09T09:26:15.525" v="4"/>
          <ac:spMkLst>
            <pc:docMk/>
            <pc:sldMk cId="3009054528" sldId="272"/>
            <ac:spMk id="5" creationId="{F7E13489-D62C-A9EF-319F-E5BD6470F836}"/>
          </ac:spMkLst>
        </pc:spChg>
      </pc:sldChg>
      <pc:sldChg chg="modSp mod">
        <pc:chgData name="Georgie Emery" userId="741ca641da1e8042" providerId="LiveId" clId="{8F76875E-8348-4318-B8C6-B603ADB96BAC}" dt="2024-04-09T10:36:05.391" v="252" actId="20577"/>
        <pc:sldMkLst>
          <pc:docMk/>
          <pc:sldMk cId="757862738" sldId="273"/>
        </pc:sldMkLst>
        <pc:spChg chg="mod">
          <ac:chgData name="Georgie Emery" userId="741ca641da1e8042" providerId="LiveId" clId="{8F76875E-8348-4318-B8C6-B603ADB96BAC}" dt="2024-04-09T08:57:14.032" v="0"/>
          <ac:spMkLst>
            <pc:docMk/>
            <pc:sldMk cId="757862738" sldId="273"/>
            <ac:spMk id="3" creationId="{9AEA3322-5465-6304-B459-5BF66ED984BA}"/>
          </ac:spMkLst>
        </pc:spChg>
        <pc:spChg chg="mod">
          <ac:chgData name="Georgie Emery" userId="741ca641da1e8042" providerId="LiveId" clId="{8F76875E-8348-4318-B8C6-B603ADB96BAC}" dt="2024-04-09T10:36:05.391" v="252" actId="20577"/>
          <ac:spMkLst>
            <pc:docMk/>
            <pc:sldMk cId="757862738" sldId="273"/>
            <ac:spMk id="9" creationId="{0A2CBCE0-1DBF-1B3D-6B1F-562B2D9991C2}"/>
          </ac:spMkLst>
        </pc:spChg>
      </pc:sldChg>
      <pc:sldChg chg="del">
        <pc:chgData name="Georgie Emery" userId="741ca641da1e8042" providerId="LiveId" clId="{8F76875E-8348-4318-B8C6-B603ADB96BAC}" dt="2024-04-09T09:25:38.901" v="2" actId="47"/>
        <pc:sldMkLst>
          <pc:docMk/>
          <pc:sldMk cId="2246902274" sldId="279"/>
        </pc:sldMkLst>
      </pc:sldChg>
      <pc:sldChg chg="addSp delSp modSp mod delAnim modAnim modNotesTx">
        <pc:chgData name="Georgie Emery" userId="741ca641da1e8042" providerId="LiveId" clId="{8F76875E-8348-4318-B8C6-B603ADB96BAC}" dt="2024-04-09T10:14:24.719" v="95" actId="1036"/>
        <pc:sldMkLst>
          <pc:docMk/>
          <pc:sldMk cId="119292330" sldId="281"/>
        </pc:sldMkLst>
        <pc:spChg chg="mod">
          <ac:chgData name="Georgie Emery" userId="741ca641da1e8042" providerId="LiveId" clId="{8F76875E-8348-4318-B8C6-B603ADB96BAC}" dt="2024-04-09T10:13:44.865" v="86" actId="20577"/>
          <ac:spMkLst>
            <pc:docMk/>
            <pc:sldMk cId="119292330" sldId="281"/>
            <ac:spMk id="4" creationId="{C36E7903-8B36-AF17-8FA7-3D927724CB18}"/>
          </ac:spMkLst>
        </pc:spChg>
        <pc:spChg chg="del">
          <ac:chgData name="Georgie Emery" userId="741ca641da1e8042" providerId="LiveId" clId="{8F76875E-8348-4318-B8C6-B603ADB96BAC}" dt="2024-04-09T09:52:03.308" v="9" actId="478"/>
          <ac:spMkLst>
            <pc:docMk/>
            <pc:sldMk cId="119292330" sldId="281"/>
            <ac:spMk id="5" creationId="{9CA0C70E-8DAF-AF9C-C7A9-9C0F06332492}"/>
          </ac:spMkLst>
        </pc:spChg>
        <pc:spChg chg="mod">
          <ac:chgData name="Georgie Emery" userId="741ca641da1e8042" providerId="LiveId" clId="{8F76875E-8348-4318-B8C6-B603ADB96BAC}" dt="2024-04-09T10:14:24.719" v="95" actId="1036"/>
          <ac:spMkLst>
            <pc:docMk/>
            <pc:sldMk cId="119292330" sldId="281"/>
            <ac:spMk id="25" creationId="{2FCF8BFA-770F-9103-3BAA-61984FA6CE3F}"/>
          </ac:spMkLst>
        </pc:spChg>
        <pc:picChg chg="add mod">
          <ac:chgData name="Georgie Emery" userId="741ca641da1e8042" providerId="LiveId" clId="{8F76875E-8348-4318-B8C6-B603ADB96BAC}" dt="2024-04-09T10:14:17.660" v="91" actId="1035"/>
          <ac:picMkLst>
            <pc:docMk/>
            <pc:sldMk cId="119292330" sldId="281"/>
            <ac:picMk id="6" creationId="{00414EC7-E05A-CCED-7622-FB98BD2F9732}"/>
          </ac:picMkLst>
        </pc:picChg>
        <pc:picChg chg="mod modCrop">
          <ac:chgData name="Georgie Emery" userId="741ca641da1e8042" providerId="LiveId" clId="{8F76875E-8348-4318-B8C6-B603ADB96BAC}" dt="2024-04-09T10:14:01.425" v="88" actId="465"/>
          <ac:picMkLst>
            <pc:docMk/>
            <pc:sldMk cId="119292330" sldId="281"/>
            <ac:picMk id="24" creationId="{97B5571B-1753-4A6C-1977-2427B6D738BF}"/>
          </ac:picMkLst>
        </pc:picChg>
        <pc:picChg chg="del">
          <ac:chgData name="Georgie Emery" userId="741ca641da1e8042" providerId="LiveId" clId="{8F76875E-8348-4318-B8C6-B603ADB96BAC}" dt="2024-04-09T09:52:02.028" v="8" actId="478"/>
          <ac:picMkLst>
            <pc:docMk/>
            <pc:sldMk cId="119292330" sldId="281"/>
            <ac:picMk id="1026" creationId="{9DE58DA4-2178-DD1E-C3D3-CC7F1617C079}"/>
          </ac:picMkLst>
        </pc:picChg>
      </pc:sldChg>
      <pc:sldChg chg="modSp mod">
        <pc:chgData name="Georgie Emery" userId="741ca641da1e8042" providerId="LiveId" clId="{8F76875E-8348-4318-B8C6-B603ADB96BAC}" dt="2024-04-09T09:50:22.475" v="7"/>
        <pc:sldMkLst>
          <pc:docMk/>
          <pc:sldMk cId="1117230059" sldId="283"/>
        </pc:sldMkLst>
        <pc:spChg chg="mod">
          <ac:chgData name="Georgie Emery" userId="741ca641da1e8042" providerId="LiveId" clId="{8F76875E-8348-4318-B8C6-B603ADB96BAC}" dt="2024-04-09T09:50:09.308" v="6" actId="20577"/>
          <ac:spMkLst>
            <pc:docMk/>
            <pc:sldMk cId="1117230059" sldId="283"/>
            <ac:spMk id="4" creationId="{C36E7903-8B36-AF17-8FA7-3D927724CB18}"/>
          </ac:spMkLst>
        </pc:spChg>
        <pc:spChg chg="mod">
          <ac:chgData name="Georgie Emery" userId="741ca641da1e8042" providerId="LiveId" clId="{8F76875E-8348-4318-B8C6-B603ADB96BAC}" dt="2024-04-09T09:50:22.475" v="7"/>
          <ac:spMkLst>
            <pc:docMk/>
            <pc:sldMk cId="1117230059" sldId="283"/>
            <ac:spMk id="11" creationId="{A2A3CCAD-2611-CC07-775D-1BED396C36D1}"/>
          </ac:spMkLst>
        </pc:spChg>
      </pc:sldChg>
      <pc:sldChg chg="modSp mod">
        <pc:chgData name="Georgie Emery" userId="741ca641da1e8042" providerId="LiveId" clId="{8F76875E-8348-4318-B8C6-B603ADB96BAC}" dt="2024-04-09T10:18:07.617" v="134" actId="732"/>
        <pc:sldMkLst>
          <pc:docMk/>
          <pc:sldMk cId="284997844" sldId="287"/>
        </pc:sldMkLst>
        <pc:spChg chg="mod">
          <ac:chgData name="Georgie Emery" userId="741ca641da1e8042" providerId="LiveId" clId="{8F76875E-8348-4318-B8C6-B603ADB96BAC}" dt="2024-04-09T09:59:46.164" v="25" actId="113"/>
          <ac:spMkLst>
            <pc:docMk/>
            <pc:sldMk cId="284997844" sldId="287"/>
            <ac:spMk id="4" creationId="{C36E7903-8B36-AF17-8FA7-3D927724CB18}"/>
          </ac:spMkLst>
        </pc:spChg>
        <pc:picChg chg="mod modCrop">
          <ac:chgData name="Georgie Emery" userId="741ca641da1e8042" providerId="LiveId" clId="{8F76875E-8348-4318-B8C6-B603ADB96BAC}" dt="2024-04-09T10:18:07.617" v="134" actId="732"/>
          <ac:picMkLst>
            <pc:docMk/>
            <pc:sldMk cId="284997844" sldId="287"/>
            <ac:picMk id="9" creationId="{F674CE44-B7D9-5FF5-085E-4DDC05905FEA}"/>
          </ac:picMkLst>
        </pc:picChg>
      </pc:sldChg>
      <pc:sldChg chg="modSp">
        <pc:chgData name="Georgie Emery" userId="741ca641da1e8042" providerId="LiveId" clId="{8F76875E-8348-4318-B8C6-B603ADB96BAC}" dt="2024-04-09T10:11:03.318" v="84" actId="20577"/>
        <pc:sldMkLst>
          <pc:docMk/>
          <pc:sldMk cId="101376319" sldId="288"/>
        </pc:sldMkLst>
        <pc:spChg chg="mod">
          <ac:chgData name="Georgie Emery" userId="741ca641da1e8042" providerId="LiveId" clId="{8F76875E-8348-4318-B8C6-B603ADB96BAC}" dt="2024-04-09T10:11:03.318" v="84" actId="20577"/>
          <ac:spMkLst>
            <pc:docMk/>
            <pc:sldMk cId="101376319" sldId="288"/>
            <ac:spMk id="6" creationId="{FCC46752-D938-D3D0-4E7E-A61D01A44584}"/>
          </ac:spMkLst>
        </pc:spChg>
      </pc:sldChg>
      <pc:sldChg chg="modSp">
        <pc:chgData name="Georgie Emery" userId="741ca641da1e8042" providerId="LiveId" clId="{8F76875E-8348-4318-B8C6-B603ADB96BAC}" dt="2024-04-09T10:35:58.154" v="248" actId="20577"/>
        <pc:sldMkLst>
          <pc:docMk/>
          <pc:sldMk cId="1536794793" sldId="291"/>
        </pc:sldMkLst>
        <pc:spChg chg="mod">
          <ac:chgData name="Georgie Emery" userId="741ca641da1e8042" providerId="LiveId" clId="{8F76875E-8348-4318-B8C6-B603ADB96BAC}" dt="2024-04-09T10:35:58.154" v="248" actId="20577"/>
          <ac:spMkLst>
            <pc:docMk/>
            <pc:sldMk cId="1536794793" sldId="291"/>
            <ac:spMk id="8" creationId="{FF801162-C210-3EC8-0494-27FA394606FE}"/>
          </ac:spMkLst>
        </pc:spChg>
      </pc:sldChg>
      <pc:sldChg chg="addSp delSp modSp mod">
        <pc:chgData name="Georgie Emery" userId="741ca641da1e8042" providerId="LiveId" clId="{8F76875E-8348-4318-B8C6-B603ADB96BAC}" dt="2024-04-09T10:21:26.374" v="154" actId="1076"/>
        <pc:sldMkLst>
          <pc:docMk/>
          <pc:sldMk cId="2340791713" sldId="292"/>
        </pc:sldMkLst>
        <pc:spChg chg="mod">
          <ac:chgData name="Georgie Emery" userId="741ca641da1e8042" providerId="LiveId" clId="{8F76875E-8348-4318-B8C6-B603ADB96BAC}" dt="2024-04-09T10:21:23.975" v="153" actId="14100"/>
          <ac:spMkLst>
            <pc:docMk/>
            <pc:sldMk cId="2340791713" sldId="292"/>
            <ac:spMk id="6" creationId="{63991A0A-4278-3469-3DDD-78B950276470}"/>
          </ac:spMkLst>
        </pc:spChg>
        <pc:spChg chg="mod">
          <ac:chgData name="Georgie Emery" userId="741ca641da1e8042" providerId="LiveId" clId="{8F76875E-8348-4318-B8C6-B603ADB96BAC}" dt="2024-04-09T10:21:26.374" v="154" actId="1076"/>
          <ac:spMkLst>
            <pc:docMk/>
            <pc:sldMk cId="2340791713" sldId="292"/>
            <ac:spMk id="19" creationId="{B970C0C3-99F0-AEF2-FFB5-759539D8463A}"/>
          </ac:spMkLst>
        </pc:spChg>
        <pc:picChg chg="add del mod">
          <ac:chgData name="Georgie Emery" userId="741ca641da1e8042" providerId="LiveId" clId="{8F76875E-8348-4318-B8C6-B603ADB96BAC}" dt="2024-04-09T10:20:33" v="147" actId="478"/>
          <ac:picMkLst>
            <pc:docMk/>
            <pc:sldMk cId="2340791713" sldId="292"/>
            <ac:picMk id="5" creationId="{43C8FDEC-83C5-8E3F-E84C-5EE1115127EC}"/>
          </ac:picMkLst>
        </pc:picChg>
        <pc:picChg chg="mod modCrop">
          <ac:chgData name="Georgie Emery" userId="741ca641da1e8042" providerId="LiveId" clId="{8F76875E-8348-4318-B8C6-B603ADB96BAC}" dt="2024-04-09T10:20:37.472" v="148" actId="465"/>
          <ac:picMkLst>
            <pc:docMk/>
            <pc:sldMk cId="2340791713" sldId="292"/>
            <ac:picMk id="18" creationId="{6E470FF8-D462-ACAE-EF77-313028364510}"/>
          </ac:picMkLst>
        </pc:picChg>
      </pc:sldChg>
      <pc:sldChg chg="modSp mod">
        <pc:chgData name="Georgie Emery" userId="741ca641da1e8042" providerId="LiveId" clId="{8F76875E-8348-4318-B8C6-B603ADB96BAC}" dt="2024-04-09T10:09:56.335" v="83" actId="1076"/>
        <pc:sldMkLst>
          <pc:docMk/>
          <pc:sldMk cId="1193918639" sldId="293"/>
        </pc:sldMkLst>
        <pc:spChg chg="mod">
          <ac:chgData name="Georgie Emery" userId="741ca641da1e8042" providerId="LiveId" clId="{8F76875E-8348-4318-B8C6-B603ADB96BAC}" dt="2024-04-09T10:09:56.335" v="83" actId="1076"/>
          <ac:spMkLst>
            <pc:docMk/>
            <pc:sldMk cId="1193918639" sldId="293"/>
            <ac:spMk id="4" creationId="{35930836-FA32-7AA4-0D26-9F9304280C57}"/>
          </ac:spMkLst>
        </pc:spChg>
        <pc:spChg chg="mod">
          <ac:chgData name="Georgie Emery" userId="741ca641da1e8042" providerId="LiveId" clId="{8F76875E-8348-4318-B8C6-B603ADB96BAC}" dt="2024-04-09T10:09:56.335" v="83" actId="1076"/>
          <ac:spMkLst>
            <pc:docMk/>
            <pc:sldMk cId="1193918639" sldId="293"/>
            <ac:spMk id="5" creationId="{E553061A-D06F-99F1-A2C6-5A0F5D118DB3}"/>
          </ac:spMkLst>
        </pc:spChg>
      </pc:sldChg>
      <pc:sldChg chg="modSp mod">
        <pc:chgData name="Georgie Emery" userId="741ca641da1e8042" providerId="LiveId" clId="{8F76875E-8348-4318-B8C6-B603ADB96BAC}" dt="2024-04-09T10:19:06.273" v="141" actId="688"/>
        <pc:sldMkLst>
          <pc:docMk/>
          <pc:sldMk cId="500613851" sldId="294"/>
        </pc:sldMkLst>
        <pc:spChg chg="mod">
          <ac:chgData name="Georgie Emery" userId="741ca641da1e8042" providerId="LiveId" clId="{8F76875E-8348-4318-B8C6-B603ADB96BAC}" dt="2024-04-09T10:19:03.312" v="139" actId="1076"/>
          <ac:spMkLst>
            <pc:docMk/>
            <pc:sldMk cId="500613851" sldId="294"/>
            <ac:spMk id="11" creationId="{71E355A4-C241-DB7B-78C2-5269D9059BD8}"/>
          </ac:spMkLst>
        </pc:spChg>
        <pc:picChg chg="mod">
          <ac:chgData name="Georgie Emery" userId="741ca641da1e8042" providerId="LiveId" clId="{8F76875E-8348-4318-B8C6-B603ADB96BAC}" dt="2024-04-09T10:19:06.273" v="141" actId="688"/>
          <ac:picMkLst>
            <pc:docMk/>
            <pc:sldMk cId="500613851" sldId="294"/>
            <ac:picMk id="28" creationId="{CFEA6A78-5793-5436-F0E5-1047A872E8CC}"/>
          </ac:picMkLst>
        </pc:picChg>
      </pc:sldChg>
      <pc:sldChg chg="addSp delSp modSp mod delAnim modAnim">
        <pc:chgData name="Georgie Emery" userId="741ca641da1e8042" providerId="LiveId" clId="{8F76875E-8348-4318-B8C6-B603ADB96BAC}" dt="2024-04-09T10:03:29.297" v="39"/>
        <pc:sldMkLst>
          <pc:docMk/>
          <pc:sldMk cId="2888637279" sldId="295"/>
        </pc:sldMkLst>
        <pc:spChg chg="add mod">
          <ac:chgData name="Georgie Emery" userId="741ca641da1e8042" providerId="LiveId" clId="{8F76875E-8348-4318-B8C6-B603ADB96BAC}" dt="2024-04-09T10:03:29.297" v="39"/>
          <ac:spMkLst>
            <pc:docMk/>
            <pc:sldMk cId="2888637279" sldId="295"/>
            <ac:spMk id="4" creationId="{7BDE1CA9-56E7-34A1-054D-DA9E9C1A3677}"/>
          </ac:spMkLst>
        </pc:spChg>
        <pc:spChg chg="del mod">
          <ac:chgData name="Georgie Emery" userId="741ca641da1e8042" providerId="LiveId" clId="{8F76875E-8348-4318-B8C6-B603ADB96BAC}" dt="2024-04-09T10:03:29.025" v="38" actId="478"/>
          <ac:spMkLst>
            <pc:docMk/>
            <pc:sldMk cId="2888637279" sldId="295"/>
            <ac:spMk id="10" creationId="{FD0B204F-33DD-E26B-C47E-D88F52315B01}"/>
          </ac:spMkLst>
        </pc:spChg>
        <pc:picChg chg="add mod">
          <ac:chgData name="Georgie Emery" userId="741ca641da1e8042" providerId="LiveId" clId="{8F76875E-8348-4318-B8C6-B603ADB96BAC}" dt="2024-04-09T10:03:29.297" v="39"/>
          <ac:picMkLst>
            <pc:docMk/>
            <pc:sldMk cId="2888637279" sldId="295"/>
            <ac:picMk id="5" creationId="{BCC31A79-493B-9BD1-392D-504920950FC3}"/>
          </ac:picMkLst>
        </pc:picChg>
        <pc:picChg chg="del mod">
          <ac:chgData name="Georgie Emery" userId="741ca641da1e8042" providerId="LiveId" clId="{8F76875E-8348-4318-B8C6-B603ADB96BAC}" dt="2024-04-09T10:03:29.025" v="38" actId="478"/>
          <ac:picMkLst>
            <pc:docMk/>
            <pc:sldMk cId="2888637279" sldId="295"/>
            <ac:picMk id="27" creationId="{8AEA485B-234C-497F-D045-07BE34D7F3C0}"/>
          </ac:picMkLst>
        </pc:picChg>
      </pc:sldChg>
      <pc:sldChg chg="modSp">
        <pc:chgData name="Georgie Emery" userId="741ca641da1e8042" providerId="LiveId" clId="{8F76875E-8348-4318-B8C6-B603ADB96BAC}" dt="2024-04-09T10:04:19.674" v="75" actId="20577"/>
        <pc:sldMkLst>
          <pc:docMk/>
          <pc:sldMk cId="2804411195" sldId="297"/>
        </pc:sldMkLst>
        <pc:spChg chg="mod">
          <ac:chgData name="Georgie Emery" userId="741ca641da1e8042" providerId="LiveId" clId="{8F76875E-8348-4318-B8C6-B603ADB96BAC}" dt="2024-04-09T10:04:19.674" v="75" actId="20577"/>
          <ac:spMkLst>
            <pc:docMk/>
            <pc:sldMk cId="2804411195" sldId="297"/>
            <ac:spMk id="14" creationId="{A9DFA27F-F7B0-D829-81A5-9534CE2F4120}"/>
          </ac:spMkLst>
        </pc:spChg>
      </pc:sldChg>
      <pc:sldChg chg="modSp">
        <pc:chgData name="Georgie Emery" userId="741ca641da1e8042" providerId="LiveId" clId="{8F76875E-8348-4318-B8C6-B603ADB96BAC}" dt="2024-04-09T10:19:36.874" v="144" actId="20577"/>
        <pc:sldMkLst>
          <pc:docMk/>
          <pc:sldMk cId="3853801307" sldId="298"/>
        </pc:sldMkLst>
        <pc:spChg chg="mod">
          <ac:chgData name="Georgie Emery" userId="741ca641da1e8042" providerId="LiveId" clId="{8F76875E-8348-4318-B8C6-B603ADB96BAC}" dt="2024-04-09T10:19:36.874" v="144" actId="20577"/>
          <ac:spMkLst>
            <pc:docMk/>
            <pc:sldMk cId="3853801307" sldId="298"/>
            <ac:spMk id="38" creationId="{6C0539A3-E6B6-4417-380C-561B8C887665}"/>
          </ac:spMkLst>
        </pc:spChg>
      </pc:sldChg>
      <pc:sldChg chg="modSp mod">
        <pc:chgData name="Georgie Emery" userId="741ca641da1e8042" providerId="LiveId" clId="{8F76875E-8348-4318-B8C6-B603ADB96BAC}" dt="2024-04-09T10:17:20.263" v="133" actId="167"/>
        <pc:sldMkLst>
          <pc:docMk/>
          <pc:sldMk cId="761724113" sldId="299"/>
        </pc:sldMkLst>
        <pc:spChg chg="mod ord">
          <ac:chgData name="Georgie Emery" userId="741ca641da1e8042" providerId="LiveId" clId="{8F76875E-8348-4318-B8C6-B603ADB96BAC}" dt="2024-04-09T10:17:14.849" v="131" actId="167"/>
          <ac:spMkLst>
            <pc:docMk/>
            <pc:sldMk cId="761724113" sldId="299"/>
            <ac:spMk id="4" creationId="{207A4A9B-4075-ADB1-FB96-60E63EDC59BA}"/>
          </ac:spMkLst>
        </pc:spChg>
        <pc:spChg chg="mod ord">
          <ac:chgData name="Georgie Emery" userId="741ca641da1e8042" providerId="LiveId" clId="{8F76875E-8348-4318-B8C6-B603ADB96BAC}" dt="2024-04-09T10:17:20.263" v="133" actId="167"/>
          <ac:spMkLst>
            <pc:docMk/>
            <pc:sldMk cId="761724113" sldId="299"/>
            <ac:spMk id="8" creationId="{B738E1FB-F3EA-922C-CDCF-7394EF43584B}"/>
          </ac:spMkLst>
        </pc:spChg>
      </pc:sldChg>
      <pc:sldChg chg="addSp delSp modSp mod">
        <pc:chgData name="Georgie Emery" userId="741ca641da1e8042" providerId="LiveId" clId="{8F76875E-8348-4318-B8C6-B603ADB96BAC}" dt="2024-04-09T10:18:23.766" v="137" actId="167"/>
        <pc:sldMkLst>
          <pc:docMk/>
          <pc:sldMk cId="2232578989" sldId="301"/>
        </pc:sldMkLst>
        <pc:spChg chg="del">
          <ac:chgData name="Georgie Emery" userId="741ca641da1e8042" providerId="LiveId" clId="{8F76875E-8348-4318-B8C6-B603ADB96BAC}" dt="2024-04-09T10:00:39.598" v="26" actId="478"/>
          <ac:spMkLst>
            <pc:docMk/>
            <pc:sldMk cId="2232578989" sldId="301"/>
            <ac:spMk id="4" creationId="{C36E7903-8B36-AF17-8FA7-3D927724CB18}"/>
          </ac:spMkLst>
        </pc:spChg>
        <pc:spChg chg="add mod">
          <ac:chgData name="Georgie Emery" userId="741ca641da1e8042" providerId="LiveId" clId="{8F76875E-8348-4318-B8C6-B603ADB96BAC}" dt="2024-04-09T10:00:39.855" v="27"/>
          <ac:spMkLst>
            <pc:docMk/>
            <pc:sldMk cId="2232578989" sldId="301"/>
            <ac:spMk id="6" creationId="{2C4D711B-EAC2-3F98-48A1-8E54383D910B}"/>
          </ac:spMkLst>
        </pc:spChg>
        <pc:picChg chg="add mod ord">
          <ac:chgData name="Georgie Emery" userId="741ca641da1e8042" providerId="LiveId" clId="{8F76875E-8348-4318-B8C6-B603ADB96BAC}" dt="2024-04-09T10:18:23.766" v="137" actId="167"/>
          <ac:picMkLst>
            <pc:docMk/>
            <pc:sldMk cId="2232578989" sldId="301"/>
            <ac:picMk id="7" creationId="{7ED3C8A2-4FAD-068B-8865-38640BB3E9AC}"/>
          </ac:picMkLst>
        </pc:picChg>
        <pc:picChg chg="del">
          <ac:chgData name="Georgie Emery" userId="741ca641da1e8042" providerId="LiveId" clId="{8F76875E-8348-4318-B8C6-B603ADB96BAC}" dt="2024-04-09T10:18:21.843" v="135" actId="478"/>
          <ac:picMkLst>
            <pc:docMk/>
            <pc:sldMk cId="2232578989" sldId="301"/>
            <ac:picMk id="9" creationId="{F674CE44-B7D9-5FF5-085E-4DDC05905FEA}"/>
          </ac:picMkLst>
        </pc:picChg>
      </pc:sldChg>
      <pc:sldChg chg="addSp delSp modSp mod modAnim">
        <pc:chgData name="Georgie Emery" userId="741ca641da1e8042" providerId="LiveId" clId="{8F76875E-8348-4318-B8C6-B603ADB96BAC}" dt="2024-04-09T10:15:47.783" v="130" actId="14100"/>
        <pc:sldMkLst>
          <pc:docMk/>
          <pc:sldMk cId="3491783714" sldId="302"/>
        </pc:sldMkLst>
        <pc:spChg chg="mod">
          <ac:chgData name="Georgie Emery" userId="741ca641da1e8042" providerId="LiveId" clId="{8F76875E-8348-4318-B8C6-B603ADB96BAC}" dt="2024-04-09T10:15:38.604" v="127" actId="20577"/>
          <ac:spMkLst>
            <pc:docMk/>
            <pc:sldMk cId="3491783714" sldId="302"/>
            <ac:spMk id="5" creationId="{92316389-C4D8-DBF2-E796-03668BC1EC49}"/>
          </ac:spMkLst>
        </pc:spChg>
        <pc:spChg chg="add mod">
          <ac:chgData name="Georgie Emery" userId="741ca641da1e8042" providerId="LiveId" clId="{8F76875E-8348-4318-B8C6-B603ADB96BAC}" dt="2024-04-09T10:15:47.783" v="130" actId="14100"/>
          <ac:spMkLst>
            <pc:docMk/>
            <pc:sldMk cId="3491783714" sldId="302"/>
            <ac:spMk id="6" creationId="{6547F537-0EA6-A5DE-F679-701593316415}"/>
          </ac:spMkLst>
        </pc:spChg>
        <pc:picChg chg="add del mod">
          <ac:chgData name="Georgie Emery" userId="741ca641da1e8042" providerId="LiveId" clId="{8F76875E-8348-4318-B8C6-B603ADB96BAC}" dt="2024-04-09T10:15:08.303" v="123" actId="478"/>
          <ac:picMkLst>
            <pc:docMk/>
            <pc:sldMk cId="3491783714" sldId="302"/>
            <ac:picMk id="4" creationId="{42E29809-7AE4-8F93-29DC-B30C8D0DFF91}"/>
          </ac:picMkLst>
        </pc:picChg>
        <pc:picChg chg="mod modCrop">
          <ac:chgData name="Georgie Emery" userId="741ca641da1e8042" providerId="LiveId" clId="{8F76875E-8348-4318-B8C6-B603ADB96BAC}" dt="2024-04-09T10:15:11.995" v="124" actId="465"/>
          <ac:picMkLst>
            <pc:docMk/>
            <pc:sldMk cId="3491783714" sldId="302"/>
            <ac:picMk id="9" creationId="{0B565D45-8E0F-9E58-3EF5-FABF6A9FC0A6}"/>
          </ac:picMkLst>
        </pc:picChg>
      </pc:sldChg>
      <pc:sldChg chg="modSp">
        <pc:chgData name="Georgie Emery" userId="741ca641da1e8042" providerId="LiveId" clId="{8F76875E-8348-4318-B8C6-B603ADB96BAC}" dt="2024-04-09T10:11:13.278" v="85" actId="20577"/>
        <pc:sldMkLst>
          <pc:docMk/>
          <pc:sldMk cId="2808795008" sldId="303"/>
        </pc:sldMkLst>
        <pc:spChg chg="mod">
          <ac:chgData name="Georgie Emery" userId="741ca641da1e8042" providerId="LiveId" clId="{8F76875E-8348-4318-B8C6-B603ADB96BAC}" dt="2024-04-09T10:11:13.278" v="85" actId="20577"/>
          <ac:spMkLst>
            <pc:docMk/>
            <pc:sldMk cId="2808795008" sldId="303"/>
            <ac:spMk id="9" creationId="{29943530-FBBB-9246-0DB3-4A3CFAE13E6C}"/>
          </ac:spMkLst>
        </pc:spChg>
      </pc:sldChg>
      <pc:sldChg chg="modSp mod">
        <pc:chgData name="Georgie Emery" userId="741ca641da1e8042" providerId="LiveId" clId="{8F76875E-8348-4318-B8C6-B603ADB96BAC}" dt="2024-04-09T10:34:02.256" v="240" actId="1076"/>
        <pc:sldMkLst>
          <pc:docMk/>
          <pc:sldMk cId="3152746930" sldId="306"/>
        </pc:sldMkLst>
        <pc:spChg chg="mod">
          <ac:chgData name="Georgie Emery" userId="741ca641da1e8042" providerId="LiveId" clId="{8F76875E-8348-4318-B8C6-B603ADB96BAC}" dt="2024-04-09T10:34:02.256" v="240" actId="1076"/>
          <ac:spMkLst>
            <pc:docMk/>
            <pc:sldMk cId="3152746930" sldId="306"/>
            <ac:spMk id="10" creationId="{8DFB0336-5B1A-1B96-9F61-76950E079139}"/>
          </ac:spMkLst>
        </pc:spChg>
      </pc:sldChg>
      <pc:sldChg chg="addSp delSp modSp mod">
        <pc:chgData name="Georgie Emery" userId="741ca641da1e8042" providerId="LiveId" clId="{8F76875E-8348-4318-B8C6-B603ADB96BAC}" dt="2024-04-09T10:27:17.615" v="225" actId="12789"/>
        <pc:sldMkLst>
          <pc:docMk/>
          <pc:sldMk cId="4163714251" sldId="309"/>
        </pc:sldMkLst>
        <pc:spChg chg="mod">
          <ac:chgData name="Georgie Emery" userId="741ca641da1e8042" providerId="LiveId" clId="{8F76875E-8348-4318-B8C6-B603ADB96BAC}" dt="2024-04-09T10:27:17.615" v="225" actId="12789"/>
          <ac:spMkLst>
            <pc:docMk/>
            <pc:sldMk cId="4163714251" sldId="309"/>
            <ac:spMk id="5" creationId="{CC6CAA2C-0615-C724-EB30-1B4D8A9A5729}"/>
          </ac:spMkLst>
        </pc:spChg>
        <pc:spChg chg="add del mod ord">
          <ac:chgData name="Georgie Emery" userId="741ca641da1e8042" providerId="LiveId" clId="{8F76875E-8348-4318-B8C6-B603ADB96BAC}" dt="2024-04-09T10:25:32.655" v="203" actId="478"/>
          <ac:spMkLst>
            <pc:docMk/>
            <pc:sldMk cId="4163714251" sldId="309"/>
            <ac:spMk id="7" creationId="{FEC0FE6D-06A0-D363-8B68-84EB5637E085}"/>
          </ac:spMkLst>
        </pc:spChg>
        <pc:spChg chg="add del mod">
          <ac:chgData name="Georgie Emery" userId="741ca641da1e8042" providerId="LiveId" clId="{8F76875E-8348-4318-B8C6-B603ADB96BAC}" dt="2024-04-09T10:26:48.622" v="222" actId="478"/>
          <ac:spMkLst>
            <pc:docMk/>
            <pc:sldMk cId="4163714251" sldId="309"/>
            <ac:spMk id="10" creationId="{31FF9C48-42D8-1F56-11B6-C5CED90F33C9}"/>
          </ac:spMkLst>
        </pc:spChg>
        <pc:spChg chg="add del mod">
          <ac:chgData name="Georgie Emery" userId="741ca641da1e8042" providerId="LiveId" clId="{8F76875E-8348-4318-B8C6-B603ADB96BAC}" dt="2024-04-09T10:26:48.622" v="222" actId="478"/>
          <ac:spMkLst>
            <pc:docMk/>
            <pc:sldMk cId="4163714251" sldId="309"/>
            <ac:spMk id="11" creationId="{7DBE19A5-BA2D-9B02-CCA7-03E617B5D95C}"/>
          </ac:spMkLst>
        </pc:spChg>
        <pc:spChg chg="add del mod">
          <ac:chgData name="Georgie Emery" userId="741ca641da1e8042" providerId="LiveId" clId="{8F76875E-8348-4318-B8C6-B603ADB96BAC}" dt="2024-04-09T10:26:48.622" v="222" actId="478"/>
          <ac:spMkLst>
            <pc:docMk/>
            <pc:sldMk cId="4163714251" sldId="309"/>
            <ac:spMk id="13" creationId="{B55AF658-5618-77E9-8F85-4AE3314F1555}"/>
          </ac:spMkLst>
        </pc:spChg>
        <pc:picChg chg="add del mod ord">
          <ac:chgData name="Georgie Emery" userId="741ca641da1e8042" providerId="LiveId" clId="{8F76875E-8348-4318-B8C6-B603ADB96BAC}" dt="2024-04-09T10:25:31.588" v="202" actId="478"/>
          <ac:picMkLst>
            <pc:docMk/>
            <pc:sldMk cId="4163714251" sldId="309"/>
            <ac:picMk id="6" creationId="{26AEE073-A4CF-DF10-06D3-AB6BF180104E}"/>
          </ac:picMkLst>
        </pc:picChg>
        <pc:picChg chg="add mod ord modCrop">
          <ac:chgData name="Georgie Emery" userId="741ca641da1e8042" providerId="LiveId" clId="{8F76875E-8348-4318-B8C6-B603ADB96BAC}" dt="2024-04-09T10:27:17.615" v="225" actId="12789"/>
          <ac:picMkLst>
            <pc:docMk/>
            <pc:sldMk cId="4163714251" sldId="309"/>
            <ac:picMk id="8" creationId="{102962A1-468C-C6D2-A2BF-4A7CB5D72980}"/>
          </ac:picMkLst>
        </pc:picChg>
        <pc:picChg chg="add del mod">
          <ac:chgData name="Georgie Emery" userId="741ca641da1e8042" providerId="LiveId" clId="{8F76875E-8348-4318-B8C6-B603ADB96BAC}" dt="2024-04-09T10:26:01.136" v="207" actId="478"/>
          <ac:picMkLst>
            <pc:docMk/>
            <pc:sldMk cId="4163714251" sldId="309"/>
            <ac:picMk id="9" creationId="{FA928348-14E4-B3A2-9BF4-F90F7B94F39D}"/>
          </ac:picMkLst>
        </pc:picChg>
        <pc:picChg chg="del">
          <ac:chgData name="Georgie Emery" userId="741ca641da1e8042" providerId="LiveId" clId="{8F76875E-8348-4318-B8C6-B603ADB96BAC}" dt="2024-04-09T10:21:06.426" v="149" actId="478"/>
          <ac:picMkLst>
            <pc:docMk/>
            <pc:sldMk cId="4163714251" sldId="309"/>
            <ac:picMk id="12" creationId="{11FFAA0B-6BE1-F4F2-EA0A-9DC9A47E665E}"/>
          </ac:picMkLst>
        </pc:picChg>
      </pc:sldChg>
      <pc:sldChg chg="modSp">
        <pc:chgData name="Georgie Emery" userId="741ca641da1e8042" providerId="LiveId" clId="{8F76875E-8348-4318-B8C6-B603ADB96BAC}" dt="2024-04-09T10:23:17.851" v="163" actId="113"/>
        <pc:sldMkLst>
          <pc:docMk/>
          <pc:sldMk cId="85649351" sldId="311"/>
        </pc:sldMkLst>
        <pc:spChg chg="mod">
          <ac:chgData name="Georgie Emery" userId="741ca641da1e8042" providerId="LiveId" clId="{8F76875E-8348-4318-B8C6-B603ADB96BAC}" dt="2024-04-09T10:23:17.851" v="163" actId="113"/>
          <ac:spMkLst>
            <pc:docMk/>
            <pc:sldMk cId="85649351" sldId="311"/>
            <ac:spMk id="11" creationId="{5D74E5E7-20EF-3D70-85C5-A084157FC805}"/>
          </ac:spMkLst>
        </pc:spChg>
      </pc:sldChg>
      <pc:sldChg chg="modSp mod">
        <pc:chgData name="Georgie Emery" userId="741ca641da1e8042" providerId="LiveId" clId="{8F76875E-8348-4318-B8C6-B603ADB96BAC}" dt="2024-04-09T10:22:43.258" v="160" actId="465"/>
        <pc:sldMkLst>
          <pc:docMk/>
          <pc:sldMk cId="2102754418" sldId="312"/>
        </pc:sldMkLst>
        <pc:spChg chg="mod">
          <ac:chgData name="Georgie Emery" userId="741ca641da1e8042" providerId="LiveId" clId="{8F76875E-8348-4318-B8C6-B603ADB96BAC}" dt="2024-04-09T10:22:12.262" v="155" actId="20577"/>
          <ac:spMkLst>
            <pc:docMk/>
            <pc:sldMk cId="2102754418" sldId="312"/>
            <ac:spMk id="4" creationId="{C36E7903-8B36-AF17-8FA7-3D927724CB18}"/>
          </ac:spMkLst>
        </pc:spChg>
        <pc:picChg chg="mod modCrop">
          <ac:chgData name="Georgie Emery" userId="741ca641da1e8042" providerId="LiveId" clId="{8F76875E-8348-4318-B8C6-B603ADB96BAC}" dt="2024-04-09T10:22:43.258" v="160" actId="465"/>
          <ac:picMkLst>
            <pc:docMk/>
            <pc:sldMk cId="2102754418" sldId="312"/>
            <ac:picMk id="9" creationId="{A37F4D19-6A8B-19A6-A007-99250981D877}"/>
          </ac:picMkLst>
        </pc:picChg>
      </pc:sldChg>
      <pc:sldChg chg="addSp delSp modSp add mod">
        <pc:chgData name="Georgie Emery" userId="741ca641da1e8042" providerId="LiveId" clId="{8F76875E-8348-4318-B8C6-B603ADB96BAC}" dt="2024-04-09T10:31:29.045" v="229"/>
        <pc:sldMkLst>
          <pc:docMk/>
          <pc:sldMk cId="2850509012" sldId="349"/>
        </pc:sldMkLst>
        <pc:spChg chg="add mod">
          <ac:chgData name="Georgie Emery" userId="741ca641da1e8042" providerId="LiveId" clId="{8F76875E-8348-4318-B8C6-B603ADB96BAC}" dt="2024-04-09T10:31:29.045" v="229"/>
          <ac:spMkLst>
            <pc:docMk/>
            <pc:sldMk cId="2850509012" sldId="349"/>
            <ac:spMk id="2" creationId="{FB65FDEF-6CBE-99F9-F03E-CFC3CB8DA918}"/>
          </ac:spMkLst>
        </pc:spChg>
        <pc:spChg chg="del">
          <ac:chgData name="Georgie Emery" userId="741ca641da1e8042" providerId="LiveId" clId="{8F76875E-8348-4318-B8C6-B603ADB96BAC}" dt="2024-04-09T10:31:28.817" v="228" actId="478"/>
          <ac:spMkLst>
            <pc:docMk/>
            <pc:sldMk cId="2850509012" sldId="349"/>
            <ac:spMk id="13" creationId="{718DFB1D-C3B9-0E91-54EF-9D9EAA07A12C}"/>
          </ac:spMkLst>
        </pc:spChg>
      </pc:sldChg>
      <pc:sldChg chg="addSp delSp modSp add mod">
        <pc:chgData name="Georgie Emery" userId="741ca641da1e8042" providerId="LiveId" clId="{8F76875E-8348-4318-B8C6-B603ADB96BAC}" dt="2024-04-09T10:31:31.704" v="231"/>
        <pc:sldMkLst>
          <pc:docMk/>
          <pc:sldMk cId="477090277" sldId="350"/>
        </pc:sldMkLst>
        <pc:spChg chg="add mod">
          <ac:chgData name="Georgie Emery" userId="741ca641da1e8042" providerId="LiveId" clId="{8F76875E-8348-4318-B8C6-B603ADB96BAC}" dt="2024-04-09T10:31:31.704" v="231"/>
          <ac:spMkLst>
            <pc:docMk/>
            <pc:sldMk cId="477090277" sldId="350"/>
            <ac:spMk id="3" creationId="{C7B3EC00-1CEE-574A-740D-48D419109E0A}"/>
          </ac:spMkLst>
        </pc:spChg>
        <pc:spChg chg="del">
          <ac:chgData name="Georgie Emery" userId="741ca641da1e8042" providerId="LiveId" clId="{8F76875E-8348-4318-B8C6-B603ADB96BAC}" dt="2024-04-09T10:31:31.506" v="230" actId="478"/>
          <ac:spMkLst>
            <pc:docMk/>
            <pc:sldMk cId="477090277" sldId="350"/>
            <ac:spMk id="13" creationId="{718DFB1D-C3B9-0E91-54EF-9D9EAA07A12C}"/>
          </ac:spMkLst>
        </pc:spChg>
      </pc:sldChg>
      <pc:sldChg chg="addSp delSp modSp add mod">
        <pc:chgData name="Georgie Emery" userId="741ca641da1e8042" providerId="LiveId" clId="{8F76875E-8348-4318-B8C6-B603ADB96BAC}" dt="2024-04-09T10:31:26.578" v="227"/>
        <pc:sldMkLst>
          <pc:docMk/>
          <pc:sldMk cId="3583660854" sldId="351"/>
        </pc:sldMkLst>
        <pc:spChg chg="del">
          <ac:chgData name="Georgie Emery" userId="741ca641da1e8042" providerId="LiveId" clId="{8F76875E-8348-4318-B8C6-B603ADB96BAC}" dt="2024-04-09T10:31:26.299" v="226" actId="478"/>
          <ac:spMkLst>
            <pc:docMk/>
            <pc:sldMk cId="3583660854" sldId="351"/>
            <ac:spMk id="13" creationId="{F403FD49-6727-09C7-AD4A-FC43F82F3F48}"/>
          </ac:spMkLst>
        </pc:spChg>
        <pc:spChg chg="add mod">
          <ac:chgData name="Georgie Emery" userId="741ca641da1e8042" providerId="LiveId" clId="{8F76875E-8348-4318-B8C6-B603ADB96BAC}" dt="2024-04-09T10:31:26.578" v="227"/>
          <ac:spMkLst>
            <pc:docMk/>
            <pc:sldMk cId="3583660854" sldId="351"/>
            <ac:spMk id="16" creationId="{4172B857-3EE4-DE70-4E81-DF41EE40274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8AF06-D417-4E4E-8186-7EB1C094F079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C908B-5E38-4CE7-8FE1-85FB219320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02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46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https://commons.wikimedia.org/wiki/File:National_Trust_%27Sky_Park%27,_Castlefield_Viaduct,_Manchester_(geograph_7417617).jpg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https://www.nationaltrust.org.uk/visit/cheshire-greater-manchester/castlefield-viaduct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34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https://www.examinerlive.co.uk/news/local-news/huge-huddersfield-white-planters-spark-27526938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https://www.bbc.co.uk/news/uk-england-leeds-66586175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201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https://www.birminghammail.co.uk/whats-on/family-kids-news/gallery/digbeth-community-garden-in-pictures-28755477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8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https://www.getreadyglasgow.com/greener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17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61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001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985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51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2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90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696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292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252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https://dictionary.cambridge.org/dictionary/english/rewilding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https://dictionary.cambridge.org/dictionary/english/biodiversity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4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Rewilding Britain Website: https://www.rewildingbritain.org.uk/rewilding-network/projects</a:t>
            </a:r>
          </a:p>
          <a:p>
            <a:endParaRPr lang="en-GB" dirty="0"/>
          </a:p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https://www.rewildingbritain.org.uk/rewilding-network/projects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776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https://www.bbc.co.uk/news/articles/c7200ygq817o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https://www.bbc.co.uk/news/uk-england-sussex-68391002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https://www.bbc.co.uk/news/uk-england-sussex-67991852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126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652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6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013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84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1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Courtesy of Eco-Schools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https://www.eco-schools.org.uk/healthy-summer-toolkit/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7383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408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316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68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828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613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Survey link: https://www.surveymonkey.com/r/VfS-Earth-Day-vote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62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https://www.votesforschools.com/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129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03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r>
              <a:rPr lang="en-GB" dirty="0"/>
              <a:t> + 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https://www.theguardian.com/environment/2020/may/01/not-just-weeds-how-rebel-botanists-are-using-graffiti-to-name-forgotten-flora-aoe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https://www.positive.news/environment/more-than-weeds-the-rebel-botanists-on-a-mission-to-celebrate-urban-plants/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678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https://www.theguardian.com/environment/2020/may/01/not-just-weeds-how-rebel-botanists-are-using-graffiti-to-name-forgotten-flora-aoe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https://www.positive.news/environment/more-than-weeds-the-rebel-botanists-on-a-mission-to-celebrate-urban-plants/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4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https://www.facebook.com/farnhamofficial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https://www.bbc.co.uk/news/articles/crg6ez9d9e7o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68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 err="1"/>
              <a:t>Unsplash</a:t>
            </a:r>
            <a:endParaRPr lang="en-GB" b="0" dirty="0"/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https://commons.wikimedia.org/wiki/File:National_Trust_%27Sky_Park%27,_Castlefield_Viaduct,_Manchester_(geograph_7417617).jpg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https://www.nationaltrust.org.uk/visit/cheshire-greater-manchester/castlefield-viaduct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C908B-5E38-4CE7-8FE1-85FB219320B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56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15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7CF27-046A-B073-D277-07BA49430F2D}"/>
              </a:ext>
            </a:extLst>
          </p:cNvPr>
          <p:cNvSpPr txBox="1">
            <a:spLocks/>
          </p:cNvSpPr>
          <p:nvPr userDrawn="1"/>
        </p:nvSpPr>
        <p:spPr>
          <a:xfrm>
            <a:off x="1122501" y="1191968"/>
            <a:ext cx="68888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 15 Minute Lesson</a:t>
            </a:r>
          </a:p>
        </p:txBody>
      </p:sp>
    </p:spTree>
    <p:extLst>
      <p:ext uri="{BB962C8B-B14F-4D97-AF65-F5344CB8AC3E}">
        <p14:creationId xmlns:p14="http://schemas.microsoft.com/office/powerpoint/2010/main" val="256672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7132E-C6DE-6C2E-0EFB-0822240EDC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1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 userDrawn="1"/>
        </p:nvSpPr>
        <p:spPr>
          <a:xfrm>
            <a:off x="-2728" y="5812971"/>
            <a:ext cx="9146728" cy="748166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Join the national conversation by logging into your VotesforSchools account or sharing your thoughts with your teacher!</a:t>
            </a:r>
            <a:endParaRPr lang="en-GB" sz="1600" b="0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00936-BC12-9AF2-6C9B-3C8009762B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Main Content Colour"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73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Main 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655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65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Slide with T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6536A26C-D136-59AE-D742-B2D82576B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7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Colour"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3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3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with Tick Colour"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739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Blank Content with Tick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721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45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7CF27-046A-B073-D277-07BA49430F2D}"/>
              </a:ext>
            </a:extLst>
          </p:cNvPr>
          <p:cNvSpPr txBox="1">
            <a:spLocks/>
          </p:cNvSpPr>
          <p:nvPr userDrawn="1"/>
        </p:nvSpPr>
        <p:spPr>
          <a:xfrm>
            <a:off x="1122501" y="1191968"/>
            <a:ext cx="68888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 45 Minute Lesson</a:t>
            </a:r>
          </a:p>
        </p:txBody>
      </p:sp>
    </p:spTree>
    <p:extLst>
      <p:ext uri="{BB962C8B-B14F-4D97-AF65-F5344CB8AC3E}">
        <p14:creationId xmlns:p14="http://schemas.microsoft.com/office/powerpoint/2010/main" val="2054585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Results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D34FF-D9B7-5713-9656-E2B2541E3CB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>
          <p15:clr>
            <a:srgbClr val="FFFFFF"/>
          </p15:clr>
        </p15:guide>
        <p15:guide id="2" orient="horz" pos="799">
          <p15:clr>
            <a:srgbClr val="FFFFFF"/>
          </p15:clr>
        </p15:guide>
        <p15:guide id="3" pos="2290">
          <p15:clr>
            <a:srgbClr val="FFFF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ideo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7EF59-AA75-7FC6-4942-EE0FE6E182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>
          <p15:clr>
            <a:srgbClr val="FFFFFF"/>
          </p15:clr>
        </p15:guide>
        <p15:guide id="2" orient="horz" pos="799">
          <p15:clr>
            <a:srgbClr val="FFFFFF"/>
          </p15:clr>
        </p15:guide>
        <p15:guide id="3" orient="horz" pos="3521">
          <p15:clr>
            <a:srgbClr val="FFFFFF"/>
          </p15:clr>
        </p15:guide>
        <p15:guide id="4" orient="horz" pos="2069">
          <p15:clr>
            <a:srgbClr val="FFFF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Written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C5E63-0E07-6E3E-7743-2949F98C4F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65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>
          <p15:clr>
            <a:srgbClr val="547EBF"/>
          </p15:clr>
        </p15:guide>
        <p15:guide id="2" orient="horz" pos="799">
          <p15:clr>
            <a:srgbClr val="547EBF"/>
          </p15:clr>
        </p15:guide>
        <p15:guide id="3" orient="horz" pos="3861">
          <p15:clr>
            <a:srgbClr val="547EBF"/>
          </p15:clr>
        </p15:guide>
        <p15:guide id="4" orient="horz" pos="2818">
          <p15:clr>
            <a:srgbClr val="547EB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Impact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/>
        </p:nvSpPr>
        <p:spPr>
          <a:xfrm>
            <a:off x="-2728" y="5589587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Want to share your views with us? Share your votes and comments by logging into your VotesforSchools account. You can also get in touch at secondary@votesforschools.com</a:t>
            </a:r>
          </a:p>
        </p:txBody>
      </p:sp>
      <p:pic>
        <p:nvPicPr>
          <p:cNvPr id="3" name="Picture 2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4D996F36-F1A5-A36B-22B8-97DE7EB4700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930" y="3737276"/>
            <a:ext cx="1589626" cy="1532563"/>
          </a:xfrm>
          <a:prstGeom prst="rect">
            <a:avLst/>
          </a:prstGeom>
        </p:spPr>
      </p:pic>
      <p:pic>
        <p:nvPicPr>
          <p:cNvPr id="4" name="Picture 3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20F59C40-1155-D455-6870-5669F18E5D4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010" y="3761731"/>
            <a:ext cx="1393980" cy="1508108"/>
          </a:xfrm>
          <a:prstGeom prst="rect">
            <a:avLst/>
          </a:prstGeom>
        </p:spPr>
      </p:pic>
      <p:pic>
        <p:nvPicPr>
          <p:cNvPr id="5" name="Picture 4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6A294B1B-0C10-F08C-B1FA-3F10E424C74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44" y="3786188"/>
            <a:ext cx="1206487" cy="1483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81AA1-5D25-052D-DCA6-FC546960E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73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FFFFF"/>
          </p15:clr>
        </p15:guide>
        <p15:guide id="2" orient="horz" pos="799">
          <p15:clr>
            <a:srgbClr val="FFFFFF"/>
          </p15:clr>
        </p15:guide>
        <p15:guide id="3" orient="horz" pos="1321">
          <p15:clr>
            <a:srgbClr val="FFFFFF"/>
          </p15:clr>
        </p15:guide>
        <p15:guide id="4" pos="703">
          <p15:clr>
            <a:srgbClr val="FFFFFF"/>
          </p15:clr>
        </p15:guide>
        <p15:guide id="5" pos="1791">
          <p15:clr>
            <a:srgbClr val="FFFFFF"/>
          </p15:clr>
        </p15:guide>
        <p15:guide id="6" pos="2880">
          <p15:clr>
            <a:srgbClr val="FFFFFF"/>
          </p15:clr>
        </p15:guide>
        <p15:guide id="7" pos="5057">
          <p15:clr>
            <a:srgbClr val="FFFFFF"/>
          </p15:clr>
        </p15:guide>
        <p15:guide id="8" pos="3969">
          <p15:clr>
            <a:srgbClr val="FFFF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7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25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7132E-C6DE-6C2E-0EFB-0822240EDC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80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FFFFF"/>
          </p15:clr>
        </p15:guide>
        <p15:guide id="2" orient="horz" pos="799">
          <p15:clr>
            <a:srgbClr val="FFFF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 userDrawn="1"/>
        </p:nvSpPr>
        <p:spPr>
          <a:xfrm>
            <a:off x="-2728" y="5812971"/>
            <a:ext cx="9146728" cy="748166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Join the national conversation by logging into your VotesforSchools account or sharing your thoughts with your teacher!</a:t>
            </a:r>
            <a:endParaRPr lang="en-GB" sz="1600" b="0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00936-BC12-9AF2-6C9B-3C8009762B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0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FFFFF"/>
          </p15:clr>
        </p15:guide>
        <p15:guide id="2" orient="horz" pos="799">
          <p15:clr>
            <a:srgbClr val="FFFF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323D36-E9D8-27CE-F8F1-736A7F90F22C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 Assembly</a:t>
            </a:r>
          </a:p>
        </p:txBody>
      </p:sp>
    </p:spTree>
    <p:extLst>
      <p:ext uri="{BB962C8B-B14F-4D97-AF65-F5344CB8AC3E}">
        <p14:creationId xmlns:p14="http://schemas.microsoft.com/office/powerpoint/2010/main" val="268413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Results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D34FF-D9B7-5713-9656-E2B2541E3CB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  <p15:guide id="3" pos="2290" userDrawn="1">
          <p15:clr>
            <a:srgbClr val="FFFF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ideo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7EF59-AA75-7FC6-4942-EE0FE6E1825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43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  <p15:guide id="3" orient="horz" pos="3521" userDrawn="1">
          <p15:clr>
            <a:srgbClr val="FFFFFF"/>
          </p15:clr>
        </p15:guide>
        <p15:guide id="4" orient="horz" pos="2069" userDrawn="1">
          <p15:clr>
            <a:srgbClr val="FFFF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Written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C5E63-0E07-6E3E-7743-2949F98C4F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36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>
          <p15:clr>
            <a:srgbClr val="547EBF"/>
          </p15:clr>
        </p15:guide>
        <p15:guide id="2" orient="horz" pos="799">
          <p15:clr>
            <a:srgbClr val="547EBF"/>
          </p15:clr>
        </p15:guide>
        <p15:guide id="3" orient="horz" pos="3861">
          <p15:clr>
            <a:srgbClr val="547EBF"/>
          </p15:clr>
        </p15:guide>
        <p15:guide id="4" orient="horz" pos="2818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Impact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/>
        </p:nvSpPr>
        <p:spPr>
          <a:xfrm>
            <a:off x="-2728" y="5589587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Want to share your views with us? Share your votes and comments by logging into your VotesforSchools account. You can also get in touch at secondary@votesforschools.com</a:t>
            </a:r>
          </a:p>
        </p:txBody>
      </p:sp>
      <p:pic>
        <p:nvPicPr>
          <p:cNvPr id="3" name="Picture 2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4D996F36-F1A5-A36B-22B8-97DE7EB4700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930" y="3737276"/>
            <a:ext cx="1589626" cy="1532563"/>
          </a:xfrm>
          <a:prstGeom prst="rect">
            <a:avLst/>
          </a:prstGeom>
        </p:spPr>
      </p:pic>
      <p:pic>
        <p:nvPicPr>
          <p:cNvPr id="4" name="Picture 3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20F59C40-1155-D455-6870-5669F18E5D4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010" y="3761731"/>
            <a:ext cx="1393980" cy="1508108"/>
          </a:xfrm>
          <a:prstGeom prst="rect">
            <a:avLst/>
          </a:prstGeom>
        </p:spPr>
      </p:pic>
      <p:pic>
        <p:nvPicPr>
          <p:cNvPr id="5" name="Picture 4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6A294B1B-0C10-F08C-B1FA-3F10E424C74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44" y="3786188"/>
            <a:ext cx="1206487" cy="1483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81AA1-5D25-052D-DCA6-FC546960E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FFFFF"/>
          </p15:clr>
        </p15:guide>
        <p15:guide id="2" orient="horz" pos="799" userDrawn="1">
          <p15:clr>
            <a:srgbClr val="FFFFFF"/>
          </p15:clr>
        </p15:guide>
        <p15:guide id="3" orient="horz" pos="1321" userDrawn="1">
          <p15:clr>
            <a:srgbClr val="FFFFFF"/>
          </p15:clr>
        </p15:guide>
        <p15:guide id="4" pos="703" userDrawn="1">
          <p15:clr>
            <a:srgbClr val="FFFFFF"/>
          </p15:clr>
        </p15:guide>
        <p15:guide id="5" pos="1791" userDrawn="1">
          <p15:clr>
            <a:srgbClr val="FFFFFF"/>
          </p15:clr>
        </p15:guide>
        <p15:guide id="6" pos="2880" userDrawn="1">
          <p15:clr>
            <a:srgbClr val="FFFFFF"/>
          </p15:clr>
        </p15:guide>
        <p15:guide id="7" pos="5057" userDrawn="1">
          <p15:clr>
            <a:srgbClr val="FFFFFF"/>
          </p15:clr>
        </p15:guide>
        <p15:guide id="8" pos="3969" userDrawn="1">
          <p15:clr>
            <a:srgbClr val="FFFF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Vote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011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Assembly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73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8A5AF158-2924-44E9-4304-9D8419008A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EACEC-7BCA-748D-24F3-F39BFC47A36E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  <p:pic>
        <p:nvPicPr>
          <p:cNvPr id="4" name="Picture 3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B3FB558A-B24D-12D9-B922-19EB62C151B3}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7" y="5765723"/>
            <a:ext cx="936030" cy="902429"/>
          </a:xfrm>
          <a:prstGeom prst="rect">
            <a:avLst/>
          </a:prstGeom>
        </p:spPr>
      </p:pic>
      <p:pic>
        <p:nvPicPr>
          <p:cNvPr id="5" name="Picture 4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4D0ACFFB-6A43-E317-56BD-C517D7C4C88A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387" y="5780124"/>
            <a:ext cx="820826" cy="888028"/>
          </a:xfrm>
          <a:prstGeom prst="rect">
            <a:avLst/>
          </a:prstGeom>
        </p:spPr>
      </p:pic>
      <p:pic>
        <p:nvPicPr>
          <p:cNvPr id="9" name="Picture 8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54CD32E2-1DCC-42B8-BC6A-200D12D0C932}"/>
              </a:ext>
            </a:extLst>
          </p:cNvPr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903" y="5794524"/>
            <a:ext cx="710423" cy="8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34" r:id="rId2"/>
    <p:sldLayoutId id="21474838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22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840" r:id="rId3"/>
    <p:sldLayoutId id="2147483799" r:id="rId4"/>
    <p:sldLayoutId id="2147483800" r:id="rId5"/>
    <p:sldLayoutId id="2147483847" r:id="rId6"/>
    <p:sldLayoutId id="2147483801" r:id="rId7"/>
    <p:sldLayoutId id="214748385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81" userDrawn="1">
          <p15:clr>
            <a:srgbClr val="C35EA4"/>
          </p15:clr>
        </p15:guide>
        <p15:guide id="4" pos="5579" userDrawn="1">
          <p15:clr>
            <a:srgbClr val="C35EA4"/>
          </p15:clr>
        </p15:guide>
        <p15:guide id="5" orient="horz" pos="187" userDrawn="1">
          <p15:clr>
            <a:srgbClr val="C35EA4"/>
          </p15:clr>
        </p15:guide>
        <p15:guide id="6" orient="horz" pos="4133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C584B9-471D-01DD-9DD7-9B51D9E00B42}"/>
              </a:ext>
            </a:extLst>
          </p:cNvPr>
          <p:cNvSpPr/>
          <p:nvPr userDrawn="1"/>
        </p:nvSpPr>
        <p:spPr>
          <a:xfrm>
            <a:off x="-2729" y="6578544"/>
            <a:ext cx="9144000" cy="288000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225BEE-E788-4A0E-1451-C1573AD3C6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74267-E149-3559-A7D4-89F7A8447488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5" y="6648087"/>
            <a:ext cx="936371" cy="141715"/>
          </a:xfrm>
          <a:prstGeom prst="rect">
            <a:avLst/>
          </a:prstGeom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725AC432-C32C-CACE-EEE6-4B2C20037E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9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C35EA4"/>
          </p15:clr>
        </p15:guide>
        <p15:guide id="4" pos="5579" userDrawn="1">
          <p15:clr>
            <a:srgbClr val="C35EA4"/>
          </p15:clr>
        </p15:guide>
        <p15:guide id="5" orient="horz" pos="686" userDrawn="1">
          <p15:clr>
            <a:srgbClr val="C35EA4"/>
          </p15:clr>
        </p15:guide>
        <p15:guide id="6" orient="horz" pos="3952" userDrawn="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EACEC-7BCA-748D-24F3-F39BFC47A36E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79" userDrawn="1">
          <p15:clr>
            <a:srgbClr val="C35EA4"/>
          </p15:clr>
        </p15:guide>
        <p15:guide id="3" orient="horz" pos="187" userDrawn="1">
          <p15:clr>
            <a:srgbClr val="C35EA4"/>
          </p15:clr>
        </p15:guide>
        <p15:guide id="4" orient="horz" pos="4133" userDrawn="1">
          <p15:clr>
            <a:srgbClr val="C35EA4"/>
          </p15:clr>
        </p15:guide>
        <p15:guide id="5" pos="181" userDrawn="1">
          <p15:clr>
            <a:srgbClr val="C35EA4"/>
          </p15:clr>
        </p15:guide>
        <p15:guide id="6" pos="2880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E810BF-2459-A25A-820C-0ADF0182B133}"/>
              </a:ext>
            </a:extLst>
          </p:cNvPr>
          <p:cNvSpPr/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159BD-147A-BB02-0A53-4F37B97BD9B7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6C2C777A-59D3-71EB-D0DB-10C7E01C0DA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133" userDrawn="1">
          <p15:clr>
            <a:srgbClr val="C35EA4"/>
          </p15:clr>
        </p15:guide>
        <p15:guide id="4" orient="horz" pos="686" userDrawn="1">
          <p15:clr>
            <a:srgbClr val="C35EA4"/>
          </p15:clr>
        </p15:guide>
        <p15:guide id="5" pos="5579" userDrawn="1">
          <p15:clr>
            <a:srgbClr val="C35EA4"/>
          </p15:clr>
        </p15:guide>
        <p15:guide id="6" pos="181" userDrawn="1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E9FEF7"/>
            </a:gs>
            <a:gs pos="25000">
              <a:srgbClr val="EACE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C7590134-C109-BEEE-23BA-A28D336743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F225BEE-E788-4A0E-1451-C1573AD3C6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BD60EF"/>
              </a:gs>
              <a:gs pos="50000">
                <a:srgbClr val="91D6DE"/>
              </a:gs>
              <a:gs pos="24800">
                <a:srgbClr val="97E8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5B169-7F9E-D491-BBC0-DE605DA660CF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9021"/>
            <a:ext cx="936374" cy="139847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878B6C57-714D-4F39-278E-03E85F98BE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C35EA4"/>
          </p15:clr>
        </p15:guide>
        <p15:guide id="4" pos="5579" userDrawn="1">
          <p15:clr>
            <a:srgbClr val="C35EA4"/>
          </p15:clr>
        </p15:guide>
        <p15:guide id="5" orient="horz" pos="4133" userDrawn="1">
          <p15:clr>
            <a:srgbClr val="C35EA4"/>
          </p15:clr>
        </p15:guide>
        <p15:guide id="6" orient="horz" pos="686" userDrawn="1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BD60EF">
                <a:alpha val="50000"/>
              </a:srgbClr>
            </a:gs>
            <a:gs pos="25000">
              <a:srgbClr val="97E8D7">
                <a:alpha val="49804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74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81">
          <p15:clr>
            <a:srgbClr val="C35EA4"/>
          </p15:clr>
        </p15:guide>
        <p15:guide id="4" pos="5579">
          <p15:clr>
            <a:srgbClr val="C35EA4"/>
          </p15:clr>
        </p15:guide>
        <p15:guide id="5" orient="horz" pos="187">
          <p15:clr>
            <a:srgbClr val="C35EA4"/>
          </p15:clr>
        </p15:guide>
        <p15:guide id="6" orient="horz" pos="4133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rewildingbritain.org.uk/rewilding-network/project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VfS-Earth-Day-vote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496222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1290506">
            <a:off x="1393524" y="4677309"/>
            <a:ext cx="7438290" cy="887806"/>
          </a:xfrm>
          <a:custGeom>
            <a:avLst/>
            <a:gdLst>
              <a:gd name="connsiteX0" fmla="*/ 0 w 7438290"/>
              <a:gd name="connsiteY0" fmla="*/ 0 h 887806"/>
              <a:gd name="connsiteX1" fmla="*/ 676208 w 7438290"/>
              <a:gd name="connsiteY1" fmla="*/ 0 h 887806"/>
              <a:gd name="connsiteX2" fmla="*/ 1129268 w 7438290"/>
              <a:gd name="connsiteY2" fmla="*/ 0 h 887806"/>
              <a:gd name="connsiteX3" fmla="*/ 1954242 w 7438290"/>
              <a:gd name="connsiteY3" fmla="*/ 0 h 887806"/>
              <a:gd name="connsiteX4" fmla="*/ 2779216 w 7438290"/>
              <a:gd name="connsiteY4" fmla="*/ 0 h 887806"/>
              <a:gd name="connsiteX5" fmla="*/ 3455424 w 7438290"/>
              <a:gd name="connsiteY5" fmla="*/ 0 h 887806"/>
              <a:gd name="connsiteX6" fmla="*/ 3908483 w 7438290"/>
              <a:gd name="connsiteY6" fmla="*/ 0 h 887806"/>
              <a:gd name="connsiteX7" fmla="*/ 4659074 w 7438290"/>
              <a:gd name="connsiteY7" fmla="*/ 0 h 887806"/>
              <a:gd name="connsiteX8" fmla="*/ 5409665 w 7438290"/>
              <a:gd name="connsiteY8" fmla="*/ 0 h 887806"/>
              <a:gd name="connsiteX9" fmla="*/ 6085874 w 7438290"/>
              <a:gd name="connsiteY9" fmla="*/ 0 h 887806"/>
              <a:gd name="connsiteX10" fmla="*/ 6762082 w 7438290"/>
              <a:gd name="connsiteY10" fmla="*/ 0 h 887806"/>
              <a:gd name="connsiteX11" fmla="*/ 7438290 w 7438290"/>
              <a:gd name="connsiteY11" fmla="*/ 0 h 887806"/>
              <a:gd name="connsiteX12" fmla="*/ 7438290 w 7438290"/>
              <a:gd name="connsiteY12" fmla="*/ 461659 h 887806"/>
              <a:gd name="connsiteX13" fmla="*/ 7438290 w 7438290"/>
              <a:gd name="connsiteY13" fmla="*/ 887806 h 887806"/>
              <a:gd name="connsiteX14" fmla="*/ 6613316 w 7438290"/>
              <a:gd name="connsiteY14" fmla="*/ 887806 h 887806"/>
              <a:gd name="connsiteX15" fmla="*/ 5937108 w 7438290"/>
              <a:gd name="connsiteY15" fmla="*/ 887806 h 887806"/>
              <a:gd name="connsiteX16" fmla="*/ 5186517 w 7438290"/>
              <a:gd name="connsiteY16" fmla="*/ 887806 h 887806"/>
              <a:gd name="connsiteX17" fmla="*/ 4733457 w 7438290"/>
              <a:gd name="connsiteY17" fmla="*/ 887806 h 887806"/>
              <a:gd name="connsiteX18" fmla="*/ 4057249 w 7438290"/>
              <a:gd name="connsiteY18" fmla="*/ 887806 h 887806"/>
              <a:gd name="connsiteX19" fmla="*/ 3381041 w 7438290"/>
              <a:gd name="connsiteY19" fmla="*/ 887806 h 887806"/>
              <a:gd name="connsiteX20" fmla="*/ 2556067 w 7438290"/>
              <a:gd name="connsiteY20" fmla="*/ 887806 h 887806"/>
              <a:gd name="connsiteX21" fmla="*/ 1805476 w 7438290"/>
              <a:gd name="connsiteY21" fmla="*/ 887806 h 887806"/>
              <a:gd name="connsiteX22" fmla="*/ 1129268 w 7438290"/>
              <a:gd name="connsiteY22" fmla="*/ 887806 h 887806"/>
              <a:gd name="connsiteX23" fmla="*/ 601825 w 7438290"/>
              <a:gd name="connsiteY23" fmla="*/ 887806 h 887806"/>
              <a:gd name="connsiteX24" fmla="*/ 0 w 7438290"/>
              <a:gd name="connsiteY24" fmla="*/ 887806 h 887806"/>
              <a:gd name="connsiteX25" fmla="*/ 0 w 7438290"/>
              <a:gd name="connsiteY25" fmla="*/ 452781 h 887806"/>
              <a:gd name="connsiteX26" fmla="*/ 0 w 7438290"/>
              <a:gd name="connsiteY26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8290" h="887806" extrusionOk="0">
                <a:moveTo>
                  <a:pt x="0" y="0"/>
                </a:moveTo>
                <a:cubicBezTo>
                  <a:pt x="211241" y="17476"/>
                  <a:pt x="389823" y="7708"/>
                  <a:pt x="676208" y="0"/>
                </a:cubicBezTo>
                <a:cubicBezTo>
                  <a:pt x="962593" y="-7708"/>
                  <a:pt x="912478" y="15924"/>
                  <a:pt x="1129268" y="0"/>
                </a:cubicBezTo>
                <a:cubicBezTo>
                  <a:pt x="1346058" y="-15924"/>
                  <a:pt x="1582723" y="25058"/>
                  <a:pt x="1954242" y="0"/>
                </a:cubicBezTo>
                <a:cubicBezTo>
                  <a:pt x="2325761" y="-25058"/>
                  <a:pt x="2602722" y="34835"/>
                  <a:pt x="2779216" y="0"/>
                </a:cubicBezTo>
                <a:cubicBezTo>
                  <a:pt x="2955710" y="-34835"/>
                  <a:pt x="3156307" y="-6249"/>
                  <a:pt x="3455424" y="0"/>
                </a:cubicBezTo>
                <a:cubicBezTo>
                  <a:pt x="3754541" y="6249"/>
                  <a:pt x="3778487" y="-20206"/>
                  <a:pt x="3908483" y="0"/>
                </a:cubicBezTo>
                <a:cubicBezTo>
                  <a:pt x="4038479" y="20206"/>
                  <a:pt x="4436991" y="30122"/>
                  <a:pt x="4659074" y="0"/>
                </a:cubicBezTo>
                <a:cubicBezTo>
                  <a:pt x="4881157" y="-30122"/>
                  <a:pt x="5176767" y="-29066"/>
                  <a:pt x="5409665" y="0"/>
                </a:cubicBezTo>
                <a:cubicBezTo>
                  <a:pt x="5642563" y="29066"/>
                  <a:pt x="5772002" y="3891"/>
                  <a:pt x="6085874" y="0"/>
                </a:cubicBezTo>
                <a:cubicBezTo>
                  <a:pt x="6399746" y="-3891"/>
                  <a:pt x="6598221" y="26555"/>
                  <a:pt x="6762082" y="0"/>
                </a:cubicBezTo>
                <a:cubicBezTo>
                  <a:pt x="6925943" y="-26555"/>
                  <a:pt x="7270147" y="-15188"/>
                  <a:pt x="7438290" y="0"/>
                </a:cubicBezTo>
                <a:cubicBezTo>
                  <a:pt x="7442252" y="142926"/>
                  <a:pt x="7417452" y="313430"/>
                  <a:pt x="7438290" y="461659"/>
                </a:cubicBezTo>
                <a:cubicBezTo>
                  <a:pt x="7459128" y="609888"/>
                  <a:pt x="7426626" y="799499"/>
                  <a:pt x="7438290" y="887806"/>
                </a:cubicBezTo>
                <a:cubicBezTo>
                  <a:pt x="7094548" y="896266"/>
                  <a:pt x="6993143" y="901734"/>
                  <a:pt x="6613316" y="887806"/>
                </a:cubicBezTo>
                <a:cubicBezTo>
                  <a:pt x="6233489" y="873878"/>
                  <a:pt x="6234609" y="870985"/>
                  <a:pt x="5937108" y="887806"/>
                </a:cubicBezTo>
                <a:cubicBezTo>
                  <a:pt x="5639607" y="904627"/>
                  <a:pt x="5363816" y="921002"/>
                  <a:pt x="5186517" y="887806"/>
                </a:cubicBezTo>
                <a:cubicBezTo>
                  <a:pt x="5009218" y="854610"/>
                  <a:pt x="4826540" y="904532"/>
                  <a:pt x="4733457" y="887806"/>
                </a:cubicBezTo>
                <a:cubicBezTo>
                  <a:pt x="4640374" y="871080"/>
                  <a:pt x="4207786" y="889179"/>
                  <a:pt x="4057249" y="887806"/>
                </a:cubicBezTo>
                <a:cubicBezTo>
                  <a:pt x="3906712" y="886433"/>
                  <a:pt x="3628249" y="899639"/>
                  <a:pt x="3381041" y="887806"/>
                </a:cubicBezTo>
                <a:cubicBezTo>
                  <a:pt x="3133833" y="875973"/>
                  <a:pt x="2939986" y="896091"/>
                  <a:pt x="2556067" y="887806"/>
                </a:cubicBezTo>
                <a:cubicBezTo>
                  <a:pt x="2172148" y="879521"/>
                  <a:pt x="2178750" y="876001"/>
                  <a:pt x="1805476" y="887806"/>
                </a:cubicBezTo>
                <a:cubicBezTo>
                  <a:pt x="1432202" y="899611"/>
                  <a:pt x="1332790" y="868809"/>
                  <a:pt x="1129268" y="887806"/>
                </a:cubicBezTo>
                <a:cubicBezTo>
                  <a:pt x="925746" y="906803"/>
                  <a:pt x="813912" y="907522"/>
                  <a:pt x="601825" y="887806"/>
                </a:cubicBezTo>
                <a:cubicBezTo>
                  <a:pt x="389738" y="868090"/>
                  <a:pt x="138275" y="875145"/>
                  <a:pt x="0" y="887806"/>
                </a:cubicBezTo>
                <a:cubicBezTo>
                  <a:pt x="11529" y="720760"/>
                  <a:pt x="-11102" y="611144"/>
                  <a:pt x="0" y="452781"/>
                </a:cubicBezTo>
                <a:cubicBezTo>
                  <a:pt x="11102" y="294419"/>
                  <a:pt x="18932" y="129553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 Hollywood-inspired bug hotel has been revealed in  _______ . Local businesses, groups and schools were involved in making the sign.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8CA09-9118-423B-DC21-00A33DB55D63}"/>
              </a:ext>
            </a:extLst>
          </p:cNvPr>
          <p:cNvSpPr txBox="1"/>
          <p:nvPr/>
        </p:nvSpPr>
        <p:spPr>
          <a:xfrm rot="21290506">
            <a:off x="1393525" y="4677309"/>
            <a:ext cx="7438290" cy="887806"/>
          </a:xfrm>
          <a:custGeom>
            <a:avLst/>
            <a:gdLst>
              <a:gd name="connsiteX0" fmla="*/ 0 w 7438290"/>
              <a:gd name="connsiteY0" fmla="*/ 0 h 887806"/>
              <a:gd name="connsiteX1" fmla="*/ 676208 w 7438290"/>
              <a:gd name="connsiteY1" fmla="*/ 0 h 887806"/>
              <a:gd name="connsiteX2" fmla="*/ 1129268 w 7438290"/>
              <a:gd name="connsiteY2" fmla="*/ 0 h 887806"/>
              <a:gd name="connsiteX3" fmla="*/ 1954242 w 7438290"/>
              <a:gd name="connsiteY3" fmla="*/ 0 h 887806"/>
              <a:gd name="connsiteX4" fmla="*/ 2779216 w 7438290"/>
              <a:gd name="connsiteY4" fmla="*/ 0 h 887806"/>
              <a:gd name="connsiteX5" fmla="*/ 3455424 w 7438290"/>
              <a:gd name="connsiteY5" fmla="*/ 0 h 887806"/>
              <a:gd name="connsiteX6" fmla="*/ 3908483 w 7438290"/>
              <a:gd name="connsiteY6" fmla="*/ 0 h 887806"/>
              <a:gd name="connsiteX7" fmla="*/ 4659074 w 7438290"/>
              <a:gd name="connsiteY7" fmla="*/ 0 h 887806"/>
              <a:gd name="connsiteX8" fmla="*/ 5409665 w 7438290"/>
              <a:gd name="connsiteY8" fmla="*/ 0 h 887806"/>
              <a:gd name="connsiteX9" fmla="*/ 6085874 w 7438290"/>
              <a:gd name="connsiteY9" fmla="*/ 0 h 887806"/>
              <a:gd name="connsiteX10" fmla="*/ 6762082 w 7438290"/>
              <a:gd name="connsiteY10" fmla="*/ 0 h 887806"/>
              <a:gd name="connsiteX11" fmla="*/ 7438290 w 7438290"/>
              <a:gd name="connsiteY11" fmla="*/ 0 h 887806"/>
              <a:gd name="connsiteX12" fmla="*/ 7438290 w 7438290"/>
              <a:gd name="connsiteY12" fmla="*/ 461659 h 887806"/>
              <a:gd name="connsiteX13" fmla="*/ 7438290 w 7438290"/>
              <a:gd name="connsiteY13" fmla="*/ 887806 h 887806"/>
              <a:gd name="connsiteX14" fmla="*/ 6613316 w 7438290"/>
              <a:gd name="connsiteY14" fmla="*/ 887806 h 887806"/>
              <a:gd name="connsiteX15" fmla="*/ 5937108 w 7438290"/>
              <a:gd name="connsiteY15" fmla="*/ 887806 h 887806"/>
              <a:gd name="connsiteX16" fmla="*/ 5186517 w 7438290"/>
              <a:gd name="connsiteY16" fmla="*/ 887806 h 887806"/>
              <a:gd name="connsiteX17" fmla="*/ 4733457 w 7438290"/>
              <a:gd name="connsiteY17" fmla="*/ 887806 h 887806"/>
              <a:gd name="connsiteX18" fmla="*/ 4057249 w 7438290"/>
              <a:gd name="connsiteY18" fmla="*/ 887806 h 887806"/>
              <a:gd name="connsiteX19" fmla="*/ 3381041 w 7438290"/>
              <a:gd name="connsiteY19" fmla="*/ 887806 h 887806"/>
              <a:gd name="connsiteX20" fmla="*/ 2556067 w 7438290"/>
              <a:gd name="connsiteY20" fmla="*/ 887806 h 887806"/>
              <a:gd name="connsiteX21" fmla="*/ 1805476 w 7438290"/>
              <a:gd name="connsiteY21" fmla="*/ 887806 h 887806"/>
              <a:gd name="connsiteX22" fmla="*/ 1129268 w 7438290"/>
              <a:gd name="connsiteY22" fmla="*/ 887806 h 887806"/>
              <a:gd name="connsiteX23" fmla="*/ 601825 w 7438290"/>
              <a:gd name="connsiteY23" fmla="*/ 887806 h 887806"/>
              <a:gd name="connsiteX24" fmla="*/ 0 w 7438290"/>
              <a:gd name="connsiteY24" fmla="*/ 887806 h 887806"/>
              <a:gd name="connsiteX25" fmla="*/ 0 w 7438290"/>
              <a:gd name="connsiteY25" fmla="*/ 452781 h 887806"/>
              <a:gd name="connsiteX26" fmla="*/ 0 w 7438290"/>
              <a:gd name="connsiteY26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8290" h="887806" extrusionOk="0">
                <a:moveTo>
                  <a:pt x="0" y="0"/>
                </a:moveTo>
                <a:cubicBezTo>
                  <a:pt x="211241" y="17476"/>
                  <a:pt x="389823" y="7708"/>
                  <a:pt x="676208" y="0"/>
                </a:cubicBezTo>
                <a:cubicBezTo>
                  <a:pt x="962593" y="-7708"/>
                  <a:pt x="912478" y="15924"/>
                  <a:pt x="1129268" y="0"/>
                </a:cubicBezTo>
                <a:cubicBezTo>
                  <a:pt x="1346058" y="-15924"/>
                  <a:pt x="1582723" y="25058"/>
                  <a:pt x="1954242" y="0"/>
                </a:cubicBezTo>
                <a:cubicBezTo>
                  <a:pt x="2325761" y="-25058"/>
                  <a:pt x="2602722" y="34835"/>
                  <a:pt x="2779216" y="0"/>
                </a:cubicBezTo>
                <a:cubicBezTo>
                  <a:pt x="2955710" y="-34835"/>
                  <a:pt x="3156307" y="-6249"/>
                  <a:pt x="3455424" y="0"/>
                </a:cubicBezTo>
                <a:cubicBezTo>
                  <a:pt x="3754541" y="6249"/>
                  <a:pt x="3778487" y="-20206"/>
                  <a:pt x="3908483" y="0"/>
                </a:cubicBezTo>
                <a:cubicBezTo>
                  <a:pt x="4038479" y="20206"/>
                  <a:pt x="4436991" y="30122"/>
                  <a:pt x="4659074" y="0"/>
                </a:cubicBezTo>
                <a:cubicBezTo>
                  <a:pt x="4881157" y="-30122"/>
                  <a:pt x="5176767" y="-29066"/>
                  <a:pt x="5409665" y="0"/>
                </a:cubicBezTo>
                <a:cubicBezTo>
                  <a:pt x="5642563" y="29066"/>
                  <a:pt x="5772002" y="3891"/>
                  <a:pt x="6085874" y="0"/>
                </a:cubicBezTo>
                <a:cubicBezTo>
                  <a:pt x="6399746" y="-3891"/>
                  <a:pt x="6598221" y="26555"/>
                  <a:pt x="6762082" y="0"/>
                </a:cubicBezTo>
                <a:cubicBezTo>
                  <a:pt x="6925943" y="-26555"/>
                  <a:pt x="7270147" y="-15188"/>
                  <a:pt x="7438290" y="0"/>
                </a:cubicBezTo>
                <a:cubicBezTo>
                  <a:pt x="7442252" y="142926"/>
                  <a:pt x="7417452" y="313430"/>
                  <a:pt x="7438290" y="461659"/>
                </a:cubicBezTo>
                <a:cubicBezTo>
                  <a:pt x="7459128" y="609888"/>
                  <a:pt x="7426626" y="799499"/>
                  <a:pt x="7438290" y="887806"/>
                </a:cubicBezTo>
                <a:cubicBezTo>
                  <a:pt x="7094548" y="896266"/>
                  <a:pt x="6993143" y="901734"/>
                  <a:pt x="6613316" y="887806"/>
                </a:cubicBezTo>
                <a:cubicBezTo>
                  <a:pt x="6233489" y="873878"/>
                  <a:pt x="6234609" y="870985"/>
                  <a:pt x="5937108" y="887806"/>
                </a:cubicBezTo>
                <a:cubicBezTo>
                  <a:pt x="5639607" y="904627"/>
                  <a:pt x="5363816" y="921002"/>
                  <a:pt x="5186517" y="887806"/>
                </a:cubicBezTo>
                <a:cubicBezTo>
                  <a:pt x="5009218" y="854610"/>
                  <a:pt x="4826540" y="904532"/>
                  <a:pt x="4733457" y="887806"/>
                </a:cubicBezTo>
                <a:cubicBezTo>
                  <a:pt x="4640374" y="871080"/>
                  <a:pt x="4207786" y="889179"/>
                  <a:pt x="4057249" y="887806"/>
                </a:cubicBezTo>
                <a:cubicBezTo>
                  <a:pt x="3906712" y="886433"/>
                  <a:pt x="3628249" y="899639"/>
                  <a:pt x="3381041" y="887806"/>
                </a:cubicBezTo>
                <a:cubicBezTo>
                  <a:pt x="3133833" y="875973"/>
                  <a:pt x="2939986" y="896091"/>
                  <a:pt x="2556067" y="887806"/>
                </a:cubicBezTo>
                <a:cubicBezTo>
                  <a:pt x="2172148" y="879521"/>
                  <a:pt x="2178750" y="876001"/>
                  <a:pt x="1805476" y="887806"/>
                </a:cubicBezTo>
                <a:cubicBezTo>
                  <a:pt x="1432202" y="899611"/>
                  <a:pt x="1332790" y="868809"/>
                  <a:pt x="1129268" y="887806"/>
                </a:cubicBezTo>
                <a:cubicBezTo>
                  <a:pt x="925746" y="906803"/>
                  <a:pt x="813912" y="907522"/>
                  <a:pt x="601825" y="887806"/>
                </a:cubicBezTo>
                <a:cubicBezTo>
                  <a:pt x="389738" y="868090"/>
                  <a:pt x="138275" y="875145"/>
                  <a:pt x="0" y="887806"/>
                </a:cubicBezTo>
                <a:cubicBezTo>
                  <a:pt x="11529" y="720760"/>
                  <a:pt x="-11102" y="611144"/>
                  <a:pt x="0" y="452781"/>
                </a:cubicBezTo>
                <a:cubicBezTo>
                  <a:pt x="11102" y="294419"/>
                  <a:pt x="18932" y="129553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 Hollywood-inspired bug hotel has been revealed in Farnham. Local businesses, groups and schools were involved in making the sign.  </a:t>
            </a:r>
          </a:p>
        </p:txBody>
      </p:sp>
    </p:spTree>
    <p:extLst>
      <p:ext uri="{BB962C8B-B14F-4D97-AF65-F5344CB8AC3E}">
        <p14:creationId xmlns:p14="http://schemas.microsoft.com/office/powerpoint/2010/main" val="25087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62787">
            <a:off x="1243586" y="1990611"/>
            <a:ext cx="6631078" cy="887806"/>
          </a:xfrm>
          <a:custGeom>
            <a:avLst/>
            <a:gdLst>
              <a:gd name="connsiteX0" fmla="*/ 0 w 6631078"/>
              <a:gd name="connsiteY0" fmla="*/ 0 h 887806"/>
              <a:gd name="connsiteX1" fmla="*/ 663108 w 6631078"/>
              <a:gd name="connsiteY1" fmla="*/ 0 h 887806"/>
              <a:gd name="connsiteX2" fmla="*/ 1127283 w 6631078"/>
              <a:gd name="connsiteY2" fmla="*/ 0 h 887806"/>
              <a:gd name="connsiteX3" fmla="*/ 1923013 w 6631078"/>
              <a:gd name="connsiteY3" fmla="*/ 0 h 887806"/>
              <a:gd name="connsiteX4" fmla="*/ 2718742 w 6631078"/>
              <a:gd name="connsiteY4" fmla="*/ 0 h 887806"/>
              <a:gd name="connsiteX5" fmla="*/ 3381850 w 6631078"/>
              <a:gd name="connsiteY5" fmla="*/ 0 h 887806"/>
              <a:gd name="connsiteX6" fmla="*/ 3846025 w 6631078"/>
              <a:gd name="connsiteY6" fmla="*/ 0 h 887806"/>
              <a:gd name="connsiteX7" fmla="*/ 4575444 w 6631078"/>
              <a:gd name="connsiteY7" fmla="*/ 0 h 887806"/>
              <a:gd name="connsiteX8" fmla="*/ 5304862 w 6631078"/>
              <a:gd name="connsiteY8" fmla="*/ 0 h 887806"/>
              <a:gd name="connsiteX9" fmla="*/ 5967970 w 6631078"/>
              <a:gd name="connsiteY9" fmla="*/ 0 h 887806"/>
              <a:gd name="connsiteX10" fmla="*/ 6631078 w 6631078"/>
              <a:gd name="connsiteY10" fmla="*/ 0 h 887806"/>
              <a:gd name="connsiteX11" fmla="*/ 6631078 w 6631078"/>
              <a:gd name="connsiteY11" fmla="*/ 417269 h 887806"/>
              <a:gd name="connsiteX12" fmla="*/ 6631078 w 6631078"/>
              <a:gd name="connsiteY12" fmla="*/ 887806 h 887806"/>
              <a:gd name="connsiteX13" fmla="*/ 6166903 w 6631078"/>
              <a:gd name="connsiteY13" fmla="*/ 887806 h 887806"/>
              <a:gd name="connsiteX14" fmla="*/ 5570106 w 6631078"/>
              <a:gd name="connsiteY14" fmla="*/ 887806 h 887806"/>
              <a:gd name="connsiteX15" fmla="*/ 4906998 w 6631078"/>
              <a:gd name="connsiteY15" fmla="*/ 887806 h 887806"/>
              <a:gd name="connsiteX16" fmla="*/ 4177579 w 6631078"/>
              <a:gd name="connsiteY16" fmla="*/ 887806 h 887806"/>
              <a:gd name="connsiteX17" fmla="*/ 3713404 w 6631078"/>
              <a:gd name="connsiteY17" fmla="*/ 887806 h 887806"/>
              <a:gd name="connsiteX18" fmla="*/ 3050296 w 6631078"/>
              <a:gd name="connsiteY18" fmla="*/ 887806 h 887806"/>
              <a:gd name="connsiteX19" fmla="*/ 2387188 w 6631078"/>
              <a:gd name="connsiteY19" fmla="*/ 887806 h 887806"/>
              <a:gd name="connsiteX20" fmla="*/ 1591459 w 6631078"/>
              <a:gd name="connsiteY20" fmla="*/ 887806 h 887806"/>
              <a:gd name="connsiteX21" fmla="*/ 862040 w 6631078"/>
              <a:gd name="connsiteY21" fmla="*/ 887806 h 887806"/>
              <a:gd name="connsiteX22" fmla="*/ 0 w 6631078"/>
              <a:gd name="connsiteY22" fmla="*/ 887806 h 887806"/>
              <a:gd name="connsiteX23" fmla="*/ 0 w 6631078"/>
              <a:gd name="connsiteY23" fmla="*/ 461659 h 887806"/>
              <a:gd name="connsiteX24" fmla="*/ 0 w 6631078"/>
              <a:gd name="connsiteY24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31078" h="887806" extrusionOk="0">
                <a:moveTo>
                  <a:pt x="0" y="0"/>
                </a:moveTo>
                <a:cubicBezTo>
                  <a:pt x="188355" y="13849"/>
                  <a:pt x="476576" y="-14279"/>
                  <a:pt x="663108" y="0"/>
                </a:cubicBezTo>
                <a:cubicBezTo>
                  <a:pt x="849640" y="14279"/>
                  <a:pt x="908558" y="7259"/>
                  <a:pt x="1127283" y="0"/>
                </a:cubicBezTo>
                <a:cubicBezTo>
                  <a:pt x="1346008" y="-7259"/>
                  <a:pt x="1542167" y="-217"/>
                  <a:pt x="1923013" y="0"/>
                </a:cubicBezTo>
                <a:cubicBezTo>
                  <a:pt x="2303859" y="217"/>
                  <a:pt x="2497641" y="-6915"/>
                  <a:pt x="2718742" y="0"/>
                </a:cubicBezTo>
                <a:cubicBezTo>
                  <a:pt x="2939843" y="6915"/>
                  <a:pt x="3142498" y="23631"/>
                  <a:pt x="3381850" y="0"/>
                </a:cubicBezTo>
                <a:cubicBezTo>
                  <a:pt x="3621202" y="-23631"/>
                  <a:pt x="3620747" y="17834"/>
                  <a:pt x="3846025" y="0"/>
                </a:cubicBezTo>
                <a:cubicBezTo>
                  <a:pt x="4071303" y="-17834"/>
                  <a:pt x="4367019" y="-11919"/>
                  <a:pt x="4575444" y="0"/>
                </a:cubicBezTo>
                <a:cubicBezTo>
                  <a:pt x="4783869" y="11919"/>
                  <a:pt x="5031111" y="18038"/>
                  <a:pt x="5304862" y="0"/>
                </a:cubicBezTo>
                <a:cubicBezTo>
                  <a:pt x="5578613" y="-18038"/>
                  <a:pt x="5740836" y="24990"/>
                  <a:pt x="5967970" y="0"/>
                </a:cubicBezTo>
                <a:cubicBezTo>
                  <a:pt x="6195104" y="-24990"/>
                  <a:pt x="6356622" y="409"/>
                  <a:pt x="6631078" y="0"/>
                </a:cubicBezTo>
                <a:cubicBezTo>
                  <a:pt x="6634694" y="198222"/>
                  <a:pt x="6641028" y="213905"/>
                  <a:pt x="6631078" y="417269"/>
                </a:cubicBezTo>
                <a:cubicBezTo>
                  <a:pt x="6621128" y="620633"/>
                  <a:pt x="6653187" y="666346"/>
                  <a:pt x="6631078" y="887806"/>
                </a:cubicBezTo>
                <a:cubicBezTo>
                  <a:pt x="6460893" y="910556"/>
                  <a:pt x="6345038" y="909072"/>
                  <a:pt x="6166903" y="887806"/>
                </a:cubicBezTo>
                <a:cubicBezTo>
                  <a:pt x="5988768" y="866540"/>
                  <a:pt x="5797093" y="867010"/>
                  <a:pt x="5570106" y="887806"/>
                </a:cubicBezTo>
                <a:cubicBezTo>
                  <a:pt x="5343119" y="908602"/>
                  <a:pt x="5134771" y="874686"/>
                  <a:pt x="4906998" y="887806"/>
                </a:cubicBezTo>
                <a:cubicBezTo>
                  <a:pt x="4679225" y="900926"/>
                  <a:pt x="4372352" y="851526"/>
                  <a:pt x="4177579" y="887806"/>
                </a:cubicBezTo>
                <a:cubicBezTo>
                  <a:pt x="3982806" y="924086"/>
                  <a:pt x="3807990" y="889072"/>
                  <a:pt x="3713404" y="887806"/>
                </a:cubicBezTo>
                <a:cubicBezTo>
                  <a:pt x="3618819" y="886540"/>
                  <a:pt x="3379953" y="865833"/>
                  <a:pt x="3050296" y="887806"/>
                </a:cubicBezTo>
                <a:cubicBezTo>
                  <a:pt x="2720639" y="909779"/>
                  <a:pt x="2647518" y="878850"/>
                  <a:pt x="2387188" y="887806"/>
                </a:cubicBezTo>
                <a:cubicBezTo>
                  <a:pt x="2126858" y="896762"/>
                  <a:pt x="1846719" y="869482"/>
                  <a:pt x="1591459" y="887806"/>
                </a:cubicBezTo>
                <a:cubicBezTo>
                  <a:pt x="1336199" y="906130"/>
                  <a:pt x="1174866" y="885038"/>
                  <a:pt x="862040" y="887806"/>
                </a:cubicBezTo>
                <a:cubicBezTo>
                  <a:pt x="549214" y="890574"/>
                  <a:pt x="348851" y="899646"/>
                  <a:pt x="0" y="887806"/>
                </a:cubicBezTo>
                <a:cubicBezTo>
                  <a:pt x="-21090" y="739997"/>
                  <a:pt x="20687" y="614964"/>
                  <a:pt x="0" y="461659"/>
                </a:cubicBezTo>
                <a:cubicBezTo>
                  <a:pt x="-20687" y="308354"/>
                  <a:pt x="-18108" y="9972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Castlefield Viaduct has been transformed into a temporary green “______________” in the heart of Manchester. </a:t>
            </a:r>
          </a:p>
        </p:txBody>
      </p:sp>
    </p:spTree>
    <p:extLst>
      <p:ext uri="{BB962C8B-B14F-4D97-AF65-F5344CB8AC3E}">
        <p14:creationId xmlns:p14="http://schemas.microsoft.com/office/powerpoint/2010/main" val="31527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62787">
            <a:off x="1256461" y="4895736"/>
            <a:ext cx="6631078" cy="887806"/>
          </a:xfrm>
          <a:custGeom>
            <a:avLst/>
            <a:gdLst>
              <a:gd name="connsiteX0" fmla="*/ 0 w 6631078"/>
              <a:gd name="connsiteY0" fmla="*/ 0 h 887806"/>
              <a:gd name="connsiteX1" fmla="*/ 663108 w 6631078"/>
              <a:gd name="connsiteY1" fmla="*/ 0 h 887806"/>
              <a:gd name="connsiteX2" fmla="*/ 1127283 w 6631078"/>
              <a:gd name="connsiteY2" fmla="*/ 0 h 887806"/>
              <a:gd name="connsiteX3" fmla="*/ 1923013 w 6631078"/>
              <a:gd name="connsiteY3" fmla="*/ 0 h 887806"/>
              <a:gd name="connsiteX4" fmla="*/ 2718742 w 6631078"/>
              <a:gd name="connsiteY4" fmla="*/ 0 h 887806"/>
              <a:gd name="connsiteX5" fmla="*/ 3381850 w 6631078"/>
              <a:gd name="connsiteY5" fmla="*/ 0 h 887806"/>
              <a:gd name="connsiteX6" fmla="*/ 3846025 w 6631078"/>
              <a:gd name="connsiteY6" fmla="*/ 0 h 887806"/>
              <a:gd name="connsiteX7" fmla="*/ 4575444 w 6631078"/>
              <a:gd name="connsiteY7" fmla="*/ 0 h 887806"/>
              <a:gd name="connsiteX8" fmla="*/ 5304862 w 6631078"/>
              <a:gd name="connsiteY8" fmla="*/ 0 h 887806"/>
              <a:gd name="connsiteX9" fmla="*/ 5967970 w 6631078"/>
              <a:gd name="connsiteY9" fmla="*/ 0 h 887806"/>
              <a:gd name="connsiteX10" fmla="*/ 6631078 w 6631078"/>
              <a:gd name="connsiteY10" fmla="*/ 0 h 887806"/>
              <a:gd name="connsiteX11" fmla="*/ 6631078 w 6631078"/>
              <a:gd name="connsiteY11" fmla="*/ 417269 h 887806"/>
              <a:gd name="connsiteX12" fmla="*/ 6631078 w 6631078"/>
              <a:gd name="connsiteY12" fmla="*/ 887806 h 887806"/>
              <a:gd name="connsiteX13" fmla="*/ 6166903 w 6631078"/>
              <a:gd name="connsiteY13" fmla="*/ 887806 h 887806"/>
              <a:gd name="connsiteX14" fmla="*/ 5570106 w 6631078"/>
              <a:gd name="connsiteY14" fmla="*/ 887806 h 887806"/>
              <a:gd name="connsiteX15" fmla="*/ 4906998 w 6631078"/>
              <a:gd name="connsiteY15" fmla="*/ 887806 h 887806"/>
              <a:gd name="connsiteX16" fmla="*/ 4177579 w 6631078"/>
              <a:gd name="connsiteY16" fmla="*/ 887806 h 887806"/>
              <a:gd name="connsiteX17" fmla="*/ 3713404 w 6631078"/>
              <a:gd name="connsiteY17" fmla="*/ 887806 h 887806"/>
              <a:gd name="connsiteX18" fmla="*/ 3050296 w 6631078"/>
              <a:gd name="connsiteY18" fmla="*/ 887806 h 887806"/>
              <a:gd name="connsiteX19" fmla="*/ 2387188 w 6631078"/>
              <a:gd name="connsiteY19" fmla="*/ 887806 h 887806"/>
              <a:gd name="connsiteX20" fmla="*/ 1591459 w 6631078"/>
              <a:gd name="connsiteY20" fmla="*/ 887806 h 887806"/>
              <a:gd name="connsiteX21" fmla="*/ 862040 w 6631078"/>
              <a:gd name="connsiteY21" fmla="*/ 887806 h 887806"/>
              <a:gd name="connsiteX22" fmla="*/ 0 w 6631078"/>
              <a:gd name="connsiteY22" fmla="*/ 887806 h 887806"/>
              <a:gd name="connsiteX23" fmla="*/ 0 w 6631078"/>
              <a:gd name="connsiteY23" fmla="*/ 461659 h 887806"/>
              <a:gd name="connsiteX24" fmla="*/ 0 w 6631078"/>
              <a:gd name="connsiteY24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31078" h="887806" extrusionOk="0">
                <a:moveTo>
                  <a:pt x="0" y="0"/>
                </a:moveTo>
                <a:cubicBezTo>
                  <a:pt x="188355" y="13849"/>
                  <a:pt x="476576" y="-14279"/>
                  <a:pt x="663108" y="0"/>
                </a:cubicBezTo>
                <a:cubicBezTo>
                  <a:pt x="849640" y="14279"/>
                  <a:pt x="908558" y="7259"/>
                  <a:pt x="1127283" y="0"/>
                </a:cubicBezTo>
                <a:cubicBezTo>
                  <a:pt x="1346008" y="-7259"/>
                  <a:pt x="1542167" y="-217"/>
                  <a:pt x="1923013" y="0"/>
                </a:cubicBezTo>
                <a:cubicBezTo>
                  <a:pt x="2303859" y="217"/>
                  <a:pt x="2497641" y="-6915"/>
                  <a:pt x="2718742" y="0"/>
                </a:cubicBezTo>
                <a:cubicBezTo>
                  <a:pt x="2939843" y="6915"/>
                  <a:pt x="3142498" y="23631"/>
                  <a:pt x="3381850" y="0"/>
                </a:cubicBezTo>
                <a:cubicBezTo>
                  <a:pt x="3621202" y="-23631"/>
                  <a:pt x="3620747" y="17834"/>
                  <a:pt x="3846025" y="0"/>
                </a:cubicBezTo>
                <a:cubicBezTo>
                  <a:pt x="4071303" y="-17834"/>
                  <a:pt x="4367019" y="-11919"/>
                  <a:pt x="4575444" y="0"/>
                </a:cubicBezTo>
                <a:cubicBezTo>
                  <a:pt x="4783869" y="11919"/>
                  <a:pt x="5031111" y="18038"/>
                  <a:pt x="5304862" y="0"/>
                </a:cubicBezTo>
                <a:cubicBezTo>
                  <a:pt x="5578613" y="-18038"/>
                  <a:pt x="5740836" y="24990"/>
                  <a:pt x="5967970" y="0"/>
                </a:cubicBezTo>
                <a:cubicBezTo>
                  <a:pt x="6195104" y="-24990"/>
                  <a:pt x="6356622" y="409"/>
                  <a:pt x="6631078" y="0"/>
                </a:cubicBezTo>
                <a:cubicBezTo>
                  <a:pt x="6634694" y="198222"/>
                  <a:pt x="6641028" y="213905"/>
                  <a:pt x="6631078" y="417269"/>
                </a:cubicBezTo>
                <a:cubicBezTo>
                  <a:pt x="6621128" y="620633"/>
                  <a:pt x="6653187" y="666346"/>
                  <a:pt x="6631078" y="887806"/>
                </a:cubicBezTo>
                <a:cubicBezTo>
                  <a:pt x="6460893" y="910556"/>
                  <a:pt x="6345038" y="909072"/>
                  <a:pt x="6166903" y="887806"/>
                </a:cubicBezTo>
                <a:cubicBezTo>
                  <a:pt x="5988768" y="866540"/>
                  <a:pt x="5797093" y="867010"/>
                  <a:pt x="5570106" y="887806"/>
                </a:cubicBezTo>
                <a:cubicBezTo>
                  <a:pt x="5343119" y="908602"/>
                  <a:pt x="5134771" y="874686"/>
                  <a:pt x="4906998" y="887806"/>
                </a:cubicBezTo>
                <a:cubicBezTo>
                  <a:pt x="4679225" y="900926"/>
                  <a:pt x="4372352" y="851526"/>
                  <a:pt x="4177579" y="887806"/>
                </a:cubicBezTo>
                <a:cubicBezTo>
                  <a:pt x="3982806" y="924086"/>
                  <a:pt x="3807990" y="889072"/>
                  <a:pt x="3713404" y="887806"/>
                </a:cubicBezTo>
                <a:cubicBezTo>
                  <a:pt x="3618819" y="886540"/>
                  <a:pt x="3379953" y="865833"/>
                  <a:pt x="3050296" y="887806"/>
                </a:cubicBezTo>
                <a:cubicBezTo>
                  <a:pt x="2720639" y="909779"/>
                  <a:pt x="2647518" y="878850"/>
                  <a:pt x="2387188" y="887806"/>
                </a:cubicBezTo>
                <a:cubicBezTo>
                  <a:pt x="2126858" y="896762"/>
                  <a:pt x="1846719" y="869482"/>
                  <a:pt x="1591459" y="887806"/>
                </a:cubicBezTo>
                <a:cubicBezTo>
                  <a:pt x="1336199" y="906130"/>
                  <a:pt x="1174866" y="885038"/>
                  <a:pt x="862040" y="887806"/>
                </a:cubicBezTo>
                <a:cubicBezTo>
                  <a:pt x="549214" y="890574"/>
                  <a:pt x="348851" y="899646"/>
                  <a:pt x="0" y="887806"/>
                </a:cubicBezTo>
                <a:cubicBezTo>
                  <a:pt x="-21090" y="739997"/>
                  <a:pt x="20687" y="614964"/>
                  <a:pt x="0" y="461659"/>
                </a:cubicBezTo>
                <a:cubicBezTo>
                  <a:pt x="-20687" y="308354"/>
                  <a:pt x="-18108" y="9972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Castlefield Viaduct has been transformed into a temporary green “______________” in the heart of Manchester.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D0DDA-07C9-8634-85D5-ADB7CC0D9116}"/>
              </a:ext>
            </a:extLst>
          </p:cNvPr>
          <p:cNvSpPr txBox="1"/>
          <p:nvPr/>
        </p:nvSpPr>
        <p:spPr>
          <a:xfrm rot="262787">
            <a:off x="1256461" y="4895736"/>
            <a:ext cx="6631078" cy="887806"/>
          </a:xfrm>
          <a:custGeom>
            <a:avLst/>
            <a:gdLst>
              <a:gd name="connsiteX0" fmla="*/ 0 w 6631078"/>
              <a:gd name="connsiteY0" fmla="*/ 0 h 887806"/>
              <a:gd name="connsiteX1" fmla="*/ 663108 w 6631078"/>
              <a:gd name="connsiteY1" fmla="*/ 0 h 887806"/>
              <a:gd name="connsiteX2" fmla="*/ 1127283 w 6631078"/>
              <a:gd name="connsiteY2" fmla="*/ 0 h 887806"/>
              <a:gd name="connsiteX3" fmla="*/ 1923013 w 6631078"/>
              <a:gd name="connsiteY3" fmla="*/ 0 h 887806"/>
              <a:gd name="connsiteX4" fmla="*/ 2718742 w 6631078"/>
              <a:gd name="connsiteY4" fmla="*/ 0 h 887806"/>
              <a:gd name="connsiteX5" fmla="*/ 3381850 w 6631078"/>
              <a:gd name="connsiteY5" fmla="*/ 0 h 887806"/>
              <a:gd name="connsiteX6" fmla="*/ 3846025 w 6631078"/>
              <a:gd name="connsiteY6" fmla="*/ 0 h 887806"/>
              <a:gd name="connsiteX7" fmla="*/ 4575444 w 6631078"/>
              <a:gd name="connsiteY7" fmla="*/ 0 h 887806"/>
              <a:gd name="connsiteX8" fmla="*/ 5304862 w 6631078"/>
              <a:gd name="connsiteY8" fmla="*/ 0 h 887806"/>
              <a:gd name="connsiteX9" fmla="*/ 5967970 w 6631078"/>
              <a:gd name="connsiteY9" fmla="*/ 0 h 887806"/>
              <a:gd name="connsiteX10" fmla="*/ 6631078 w 6631078"/>
              <a:gd name="connsiteY10" fmla="*/ 0 h 887806"/>
              <a:gd name="connsiteX11" fmla="*/ 6631078 w 6631078"/>
              <a:gd name="connsiteY11" fmla="*/ 417269 h 887806"/>
              <a:gd name="connsiteX12" fmla="*/ 6631078 w 6631078"/>
              <a:gd name="connsiteY12" fmla="*/ 887806 h 887806"/>
              <a:gd name="connsiteX13" fmla="*/ 6166903 w 6631078"/>
              <a:gd name="connsiteY13" fmla="*/ 887806 h 887806"/>
              <a:gd name="connsiteX14" fmla="*/ 5570106 w 6631078"/>
              <a:gd name="connsiteY14" fmla="*/ 887806 h 887806"/>
              <a:gd name="connsiteX15" fmla="*/ 4906998 w 6631078"/>
              <a:gd name="connsiteY15" fmla="*/ 887806 h 887806"/>
              <a:gd name="connsiteX16" fmla="*/ 4177579 w 6631078"/>
              <a:gd name="connsiteY16" fmla="*/ 887806 h 887806"/>
              <a:gd name="connsiteX17" fmla="*/ 3713404 w 6631078"/>
              <a:gd name="connsiteY17" fmla="*/ 887806 h 887806"/>
              <a:gd name="connsiteX18" fmla="*/ 3050296 w 6631078"/>
              <a:gd name="connsiteY18" fmla="*/ 887806 h 887806"/>
              <a:gd name="connsiteX19" fmla="*/ 2387188 w 6631078"/>
              <a:gd name="connsiteY19" fmla="*/ 887806 h 887806"/>
              <a:gd name="connsiteX20" fmla="*/ 1591459 w 6631078"/>
              <a:gd name="connsiteY20" fmla="*/ 887806 h 887806"/>
              <a:gd name="connsiteX21" fmla="*/ 862040 w 6631078"/>
              <a:gd name="connsiteY21" fmla="*/ 887806 h 887806"/>
              <a:gd name="connsiteX22" fmla="*/ 0 w 6631078"/>
              <a:gd name="connsiteY22" fmla="*/ 887806 h 887806"/>
              <a:gd name="connsiteX23" fmla="*/ 0 w 6631078"/>
              <a:gd name="connsiteY23" fmla="*/ 461659 h 887806"/>
              <a:gd name="connsiteX24" fmla="*/ 0 w 6631078"/>
              <a:gd name="connsiteY24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31078" h="887806" extrusionOk="0">
                <a:moveTo>
                  <a:pt x="0" y="0"/>
                </a:moveTo>
                <a:cubicBezTo>
                  <a:pt x="188355" y="13849"/>
                  <a:pt x="476576" y="-14279"/>
                  <a:pt x="663108" y="0"/>
                </a:cubicBezTo>
                <a:cubicBezTo>
                  <a:pt x="849640" y="14279"/>
                  <a:pt x="908558" y="7259"/>
                  <a:pt x="1127283" y="0"/>
                </a:cubicBezTo>
                <a:cubicBezTo>
                  <a:pt x="1346008" y="-7259"/>
                  <a:pt x="1542167" y="-217"/>
                  <a:pt x="1923013" y="0"/>
                </a:cubicBezTo>
                <a:cubicBezTo>
                  <a:pt x="2303859" y="217"/>
                  <a:pt x="2497641" y="-6915"/>
                  <a:pt x="2718742" y="0"/>
                </a:cubicBezTo>
                <a:cubicBezTo>
                  <a:pt x="2939843" y="6915"/>
                  <a:pt x="3142498" y="23631"/>
                  <a:pt x="3381850" y="0"/>
                </a:cubicBezTo>
                <a:cubicBezTo>
                  <a:pt x="3621202" y="-23631"/>
                  <a:pt x="3620747" y="17834"/>
                  <a:pt x="3846025" y="0"/>
                </a:cubicBezTo>
                <a:cubicBezTo>
                  <a:pt x="4071303" y="-17834"/>
                  <a:pt x="4367019" y="-11919"/>
                  <a:pt x="4575444" y="0"/>
                </a:cubicBezTo>
                <a:cubicBezTo>
                  <a:pt x="4783869" y="11919"/>
                  <a:pt x="5031111" y="18038"/>
                  <a:pt x="5304862" y="0"/>
                </a:cubicBezTo>
                <a:cubicBezTo>
                  <a:pt x="5578613" y="-18038"/>
                  <a:pt x="5740836" y="24990"/>
                  <a:pt x="5967970" y="0"/>
                </a:cubicBezTo>
                <a:cubicBezTo>
                  <a:pt x="6195104" y="-24990"/>
                  <a:pt x="6356622" y="409"/>
                  <a:pt x="6631078" y="0"/>
                </a:cubicBezTo>
                <a:cubicBezTo>
                  <a:pt x="6634694" y="198222"/>
                  <a:pt x="6641028" y="213905"/>
                  <a:pt x="6631078" y="417269"/>
                </a:cubicBezTo>
                <a:cubicBezTo>
                  <a:pt x="6621128" y="620633"/>
                  <a:pt x="6653187" y="666346"/>
                  <a:pt x="6631078" y="887806"/>
                </a:cubicBezTo>
                <a:cubicBezTo>
                  <a:pt x="6460893" y="910556"/>
                  <a:pt x="6345038" y="909072"/>
                  <a:pt x="6166903" y="887806"/>
                </a:cubicBezTo>
                <a:cubicBezTo>
                  <a:pt x="5988768" y="866540"/>
                  <a:pt x="5797093" y="867010"/>
                  <a:pt x="5570106" y="887806"/>
                </a:cubicBezTo>
                <a:cubicBezTo>
                  <a:pt x="5343119" y="908602"/>
                  <a:pt x="5134771" y="874686"/>
                  <a:pt x="4906998" y="887806"/>
                </a:cubicBezTo>
                <a:cubicBezTo>
                  <a:pt x="4679225" y="900926"/>
                  <a:pt x="4372352" y="851526"/>
                  <a:pt x="4177579" y="887806"/>
                </a:cubicBezTo>
                <a:cubicBezTo>
                  <a:pt x="3982806" y="924086"/>
                  <a:pt x="3807990" y="889072"/>
                  <a:pt x="3713404" y="887806"/>
                </a:cubicBezTo>
                <a:cubicBezTo>
                  <a:pt x="3618819" y="886540"/>
                  <a:pt x="3379953" y="865833"/>
                  <a:pt x="3050296" y="887806"/>
                </a:cubicBezTo>
                <a:cubicBezTo>
                  <a:pt x="2720639" y="909779"/>
                  <a:pt x="2647518" y="878850"/>
                  <a:pt x="2387188" y="887806"/>
                </a:cubicBezTo>
                <a:cubicBezTo>
                  <a:pt x="2126858" y="896762"/>
                  <a:pt x="1846719" y="869482"/>
                  <a:pt x="1591459" y="887806"/>
                </a:cubicBezTo>
                <a:cubicBezTo>
                  <a:pt x="1336199" y="906130"/>
                  <a:pt x="1174866" y="885038"/>
                  <a:pt x="862040" y="887806"/>
                </a:cubicBezTo>
                <a:cubicBezTo>
                  <a:pt x="549214" y="890574"/>
                  <a:pt x="348851" y="899646"/>
                  <a:pt x="0" y="887806"/>
                </a:cubicBezTo>
                <a:cubicBezTo>
                  <a:pt x="-21090" y="739997"/>
                  <a:pt x="20687" y="614964"/>
                  <a:pt x="0" y="461659"/>
                </a:cubicBezTo>
                <a:cubicBezTo>
                  <a:pt x="-20687" y="308354"/>
                  <a:pt x="-18108" y="9972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Castlefield Viaduct has been transformed into a temporary green “garden in the sky” in the heart of Manchester. </a:t>
            </a:r>
          </a:p>
        </p:txBody>
      </p:sp>
    </p:spTree>
    <p:extLst>
      <p:ext uri="{BB962C8B-B14F-4D97-AF65-F5344CB8AC3E}">
        <p14:creationId xmlns:p14="http://schemas.microsoft.com/office/powerpoint/2010/main" val="293891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1290506">
            <a:off x="925000" y="2021090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New Street in Huddersfield now has three new 14-metre-tall white sculptures. They are designed for climbing _______________.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48399-10C6-BBAB-6E2F-8A7F8B4887EA}"/>
              </a:ext>
            </a:extLst>
          </p:cNvPr>
          <p:cNvSpPr txBox="1"/>
          <p:nvPr/>
        </p:nvSpPr>
        <p:spPr>
          <a:xfrm rot="21290506">
            <a:off x="925000" y="2021090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New Street in Huddersfield now has three new 14-metre-tall white sculptures. They are designed for climbing plants to be able to grow up.  </a:t>
            </a:r>
            <a:endParaRPr lang="en-GB" sz="2800" b="1" spc="50" dirty="0">
              <a:solidFill>
                <a:schemeClr val="bg1"/>
              </a:solidFill>
              <a:highlight>
                <a:srgbClr val="000000"/>
              </a:highlight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38E1FB-F3EA-922C-CDCF-7394EF43584B}"/>
              </a:ext>
            </a:extLst>
          </p:cNvPr>
          <p:cNvSpPr txBox="1"/>
          <p:nvPr/>
        </p:nvSpPr>
        <p:spPr>
          <a:xfrm rot="262287">
            <a:off x="488010" y="3428513"/>
            <a:ext cx="8301763" cy="887806"/>
          </a:xfrm>
          <a:custGeom>
            <a:avLst/>
            <a:gdLst>
              <a:gd name="connsiteX0" fmla="*/ 0 w 8301763"/>
              <a:gd name="connsiteY0" fmla="*/ 0 h 887806"/>
              <a:gd name="connsiteX1" fmla="*/ 691814 w 8301763"/>
              <a:gd name="connsiteY1" fmla="*/ 0 h 887806"/>
              <a:gd name="connsiteX2" fmla="*/ 1134574 w 8301763"/>
              <a:gd name="connsiteY2" fmla="*/ 0 h 887806"/>
              <a:gd name="connsiteX3" fmla="*/ 1992423 w 8301763"/>
              <a:gd name="connsiteY3" fmla="*/ 0 h 887806"/>
              <a:gd name="connsiteX4" fmla="*/ 2850272 w 8301763"/>
              <a:gd name="connsiteY4" fmla="*/ 0 h 887806"/>
              <a:gd name="connsiteX5" fmla="*/ 3542086 w 8301763"/>
              <a:gd name="connsiteY5" fmla="*/ 0 h 887806"/>
              <a:gd name="connsiteX6" fmla="*/ 3984846 w 8301763"/>
              <a:gd name="connsiteY6" fmla="*/ 0 h 887806"/>
              <a:gd name="connsiteX7" fmla="*/ 4759677 w 8301763"/>
              <a:gd name="connsiteY7" fmla="*/ 0 h 887806"/>
              <a:gd name="connsiteX8" fmla="*/ 5534509 w 8301763"/>
              <a:gd name="connsiteY8" fmla="*/ 0 h 887806"/>
              <a:gd name="connsiteX9" fmla="*/ 6226322 w 8301763"/>
              <a:gd name="connsiteY9" fmla="*/ 0 h 887806"/>
              <a:gd name="connsiteX10" fmla="*/ 6918136 w 8301763"/>
              <a:gd name="connsiteY10" fmla="*/ 0 h 887806"/>
              <a:gd name="connsiteX11" fmla="*/ 7360897 w 8301763"/>
              <a:gd name="connsiteY11" fmla="*/ 0 h 887806"/>
              <a:gd name="connsiteX12" fmla="*/ 8301763 w 8301763"/>
              <a:gd name="connsiteY12" fmla="*/ 0 h 887806"/>
              <a:gd name="connsiteX13" fmla="*/ 8301763 w 8301763"/>
              <a:gd name="connsiteY13" fmla="*/ 461659 h 887806"/>
              <a:gd name="connsiteX14" fmla="*/ 8301763 w 8301763"/>
              <a:gd name="connsiteY14" fmla="*/ 887806 h 887806"/>
              <a:gd name="connsiteX15" fmla="*/ 7692967 w 8301763"/>
              <a:gd name="connsiteY15" fmla="*/ 887806 h 887806"/>
              <a:gd name="connsiteX16" fmla="*/ 6918136 w 8301763"/>
              <a:gd name="connsiteY16" fmla="*/ 887806 h 887806"/>
              <a:gd name="connsiteX17" fmla="*/ 6475375 w 8301763"/>
              <a:gd name="connsiteY17" fmla="*/ 887806 h 887806"/>
              <a:gd name="connsiteX18" fmla="*/ 5783562 w 8301763"/>
              <a:gd name="connsiteY18" fmla="*/ 887806 h 887806"/>
              <a:gd name="connsiteX19" fmla="*/ 5091748 w 8301763"/>
              <a:gd name="connsiteY19" fmla="*/ 887806 h 887806"/>
              <a:gd name="connsiteX20" fmla="*/ 4233899 w 8301763"/>
              <a:gd name="connsiteY20" fmla="*/ 887806 h 887806"/>
              <a:gd name="connsiteX21" fmla="*/ 3459068 w 8301763"/>
              <a:gd name="connsiteY21" fmla="*/ 887806 h 887806"/>
              <a:gd name="connsiteX22" fmla="*/ 2767254 w 8301763"/>
              <a:gd name="connsiteY22" fmla="*/ 887806 h 887806"/>
              <a:gd name="connsiteX23" fmla="*/ 2241476 w 8301763"/>
              <a:gd name="connsiteY23" fmla="*/ 887806 h 887806"/>
              <a:gd name="connsiteX24" fmla="*/ 1798715 w 8301763"/>
              <a:gd name="connsiteY24" fmla="*/ 887806 h 887806"/>
              <a:gd name="connsiteX25" fmla="*/ 1189919 w 8301763"/>
              <a:gd name="connsiteY25" fmla="*/ 887806 h 887806"/>
              <a:gd name="connsiteX26" fmla="*/ 0 w 8301763"/>
              <a:gd name="connsiteY26" fmla="*/ 887806 h 887806"/>
              <a:gd name="connsiteX27" fmla="*/ 0 w 8301763"/>
              <a:gd name="connsiteY27" fmla="*/ 461659 h 887806"/>
              <a:gd name="connsiteX28" fmla="*/ 0 w 8301763"/>
              <a:gd name="connsiteY28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01763" h="887806" extrusionOk="0">
                <a:moveTo>
                  <a:pt x="0" y="0"/>
                </a:moveTo>
                <a:cubicBezTo>
                  <a:pt x="140881" y="21581"/>
                  <a:pt x="465356" y="-6009"/>
                  <a:pt x="691814" y="0"/>
                </a:cubicBezTo>
                <a:cubicBezTo>
                  <a:pt x="918272" y="6009"/>
                  <a:pt x="1044804" y="-18869"/>
                  <a:pt x="1134574" y="0"/>
                </a:cubicBezTo>
                <a:cubicBezTo>
                  <a:pt x="1224344" y="18869"/>
                  <a:pt x="1564953" y="28963"/>
                  <a:pt x="1992423" y="0"/>
                </a:cubicBezTo>
                <a:cubicBezTo>
                  <a:pt x="2419893" y="-28963"/>
                  <a:pt x="2674975" y="-2013"/>
                  <a:pt x="2850272" y="0"/>
                </a:cubicBezTo>
                <a:cubicBezTo>
                  <a:pt x="3025569" y="2013"/>
                  <a:pt x="3276715" y="-11521"/>
                  <a:pt x="3542086" y="0"/>
                </a:cubicBezTo>
                <a:cubicBezTo>
                  <a:pt x="3807457" y="11521"/>
                  <a:pt x="3850706" y="-15780"/>
                  <a:pt x="3984846" y="0"/>
                </a:cubicBezTo>
                <a:cubicBezTo>
                  <a:pt x="4118986" y="15780"/>
                  <a:pt x="4423145" y="32294"/>
                  <a:pt x="4759677" y="0"/>
                </a:cubicBezTo>
                <a:cubicBezTo>
                  <a:pt x="5096209" y="-32294"/>
                  <a:pt x="5366055" y="12165"/>
                  <a:pt x="5534509" y="0"/>
                </a:cubicBezTo>
                <a:cubicBezTo>
                  <a:pt x="5702963" y="-12165"/>
                  <a:pt x="5881958" y="29247"/>
                  <a:pt x="6226322" y="0"/>
                </a:cubicBezTo>
                <a:cubicBezTo>
                  <a:pt x="6570686" y="-29247"/>
                  <a:pt x="6598910" y="28522"/>
                  <a:pt x="6918136" y="0"/>
                </a:cubicBezTo>
                <a:cubicBezTo>
                  <a:pt x="7237362" y="-28522"/>
                  <a:pt x="7203397" y="4791"/>
                  <a:pt x="7360897" y="0"/>
                </a:cubicBezTo>
                <a:cubicBezTo>
                  <a:pt x="7518397" y="-4791"/>
                  <a:pt x="8028458" y="-600"/>
                  <a:pt x="8301763" y="0"/>
                </a:cubicBezTo>
                <a:cubicBezTo>
                  <a:pt x="8297346" y="222032"/>
                  <a:pt x="8305939" y="262420"/>
                  <a:pt x="8301763" y="461659"/>
                </a:cubicBezTo>
                <a:cubicBezTo>
                  <a:pt x="8297587" y="660898"/>
                  <a:pt x="8314388" y="723191"/>
                  <a:pt x="8301763" y="887806"/>
                </a:cubicBezTo>
                <a:cubicBezTo>
                  <a:pt x="8157162" y="890596"/>
                  <a:pt x="7829868" y="895990"/>
                  <a:pt x="7692967" y="887806"/>
                </a:cubicBezTo>
                <a:cubicBezTo>
                  <a:pt x="7556066" y="879622"/>
                  <a:pt x="7172417" y="870584"/>
                  <a:pt x="6918136" y="887806"/>
                </a:cubicBezTo>
                <a:cubicBezTo>
                  <a:pt x="6663855" y="905028"/>
                  <a:pt x="6656885" y="903229"/>
                  <a:pt x="6475375" y="887806"/>
                </a:cubicBezTo>
                <a:cubicBezTo>
                  <a:pt x="6293865" y="872383"/>
                  <a:pt x="5977871" y="914071"/>
                  <a:pt x="5783562" y="887806"/>
                </a:cubicBezTo>
                <a:cubicBezTo>
                  <a:pt x="5589253" y="861541"/>
                  <a:pt x="5273607" y="865164"/>
                  <a:pt x="5091748" y="887806"/>
                </a:cubicBezTo>
                <a:cubicBezTo>
                  <a:pt x="4909889" y="910448"/>
                  <a:pt x="4481937" y="867780"/>
                  <a:pt x="4233899" y="887806"/>
                </a:cubicBezTo>
                <a:cubicBezTo>
                  <a:pt x="3985861" y="907832"/>
                  <a:pt x="3737926" y="849751"/>
                  <a:pt x="3459068" y="887806"/>
                </a:cubicBezTo>
                <a:cubicBezTo>
                  <a:pt x="3180210" y="925861"/>
                  <a:pt x="3063307" y="854511"/>
                  <a:pt x="2767254" y="887806"/>
                </a:cubicBezTo>
                <a:cubicBezTo>
                  <a:pt x="2471201" y="921101"/>
                  <a:pt x="2377944" y="894082"/>
                  <a:pt x="2241476" y="887806"/>
                </a:cubicBezTo>
                <a:cubicBezTo>
                  <a:pt x="2105008" y="881530"/>
                  <a:pt x="2006598" y="885079"/>
                  <a:pt x="1798715" y="887806"/>
                </a:cubicBezTo>
                <a:cubicBezTo>
                  <a:pt x="1590832" y="890533"/>
                  <a:pt x="1473606" y="913438"/>
                  <a:pt x="1189919" y="887806"/>
                </a:cubicBezTo>
                <a:cubicBezTo>
                  <a:pt x="906232" y="862174"/>
                  <a:pt x="402768" y="849718"/>
                  <a:pt x="0" y="887806"/>
                </a:cubicBezTo>
                <a:cubicBezTo>
                  <a:pt x="2984" y="726419"/>
                  <a:pt x="-5409" y="619844"/>
                  <a:pt x="0" y="461659"/>
                </a:cubicBezTo>
                <a:cubicBezTo>
                  <a:pt x="5409" y="303474"/>
                  <a:pt x="19065" y="11408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a former bit of wasteland in Birmingham, there is now a ____________ twice a month! This project started with volunteers digging and planting, then graffiti artists decorated the surrounding brick walls before a pond and a beehive were added to encourage more wildlife.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A4A9B-4075-ADB1-FB96-60E63EDC59BA}"/>
              </a:ext>
            </a:extLst>
          </p:cNvPr>
          <p:cNvSpPr txBox="1"/>
          <p:nvPr/>
        </p:nvSpPr>
        <p:spPr>
          <a:xfrm rot="262287">
            <a:off x="488010" y="3428512"/>
            <a:ext cx="8301763" cy="887806"/>
          </a:xfrm>
          <a:custGeom>
            <a:avLst/>
            <a:gdLst>
              <a:gd name="connsiteX0" fmla="*/ 0 w 8301763"/>
              <a:gd name="connsiteY0" fmla="*/ 0 h 887806"/>
              <a:gd name="connsiteX1" fmla="*/ 691814 w 8301763"/>
              <a:gd name="connsiteY1" fmla="*/ 0 h 887806"/>
              <a:gd name="connsiteX2" fmla="*/ 1134574 w 8301763"/>
              <a:gd name="connsiteY2" fmla="*/ 0 h 887806"/>
              <a:gd name="connsiteX3" fmla="*/ 1992423 w 8301763"/>
              <a:gd name="connsiteY3" fmla="*/ 0 h 887806"/>
              <a:gd name="connsiteX4" fmla="*/ 2850272 w 8301763"/>
              <a:gd name="connsiteY4" fmla="*/ 0 h 887806"/>
              <a:gd name="connsiteX5" fmla="*/ 3542086 w 8301763"/>
              <a:gd name="connsiteY5" fmla="*/ 0 h 887806"/>
              <a:gd name="connsiteX6" fmla="*/ 3984846 w 8301763"/>
              <a:gd name="connsiteY6" fmla="*/ 0 h 887806"/>
              <a:gd name="connsiteX7" fmla="*/ 4759677 w 8301763"/>
              <a:gd name="connsiteY7" fmla="*/ 0 h 887806"/>
              <a:gd name="connsiteX8" fmla="*/ 5534509 w 8301763"/>
              <a:gd name="connsiteY8" fmla="*/ 0 h 887806"/>
              <a:gd name="connsiteX9" fmla="*/ 6226322 w 8301763"/>
              <a:gd name="connsiteY9" fmla="*/ 0 h 887806"/>
              <a:gd name="connsiteX10" fmla="*/ 6918136 w 8301763"/>
              <a:gd name="connsiteY10" fmla="*/ 0 h 887806"/>
              <a:gd name="connsiteX11" fmla="*/ 7360897 w 8301763"/>
              <a:gd name="connsiteY11" fmla="*/ 0 h 887806"/>
              <a:gd name="connsiteX12" fmla="*/ 8301763 w 8301763"/>
              <a:gd name="connsiteY12" fmla="*/ 0 h 887806"/>
              <a:gd name="connsiteX13" fmla="*/ 8301763 w 8301763"/>
              <a:gd name="connsiteY13" fmla="*/ 461659 h 887806"/>
              <a:gd name="connsiteX14" fmla="*/ 8301763 w 8301763"/>
              <a:gd name="connsiteY14" fmla="*/ 887806 h 887806"/>
              <a:gd name="connsiteX15" fmla="*/ 7692967 w 8301763"/>
              <a:gd name="connsiteY15" fmla="*/ 887806 h 887806"/>
              <a:gd name="connsiteX16" fmla="*/ 6918136 w 8301763"/>
              <a:gd name="connsiteY16" fmla="*/ 887806 h 887806"/>
              <a:gd name="connsiteX17" fmla="*/ 6475375 w 8301763"/>
              <a:gd name="connsiteY17" fmla="*/ 887806 h 887806"/>
              <a:gd name="connsiteX18" fmla="*/ 5783562 w 8301763"/>
              <a:gd name="connsiteY18" fmla="*/ 887806 h 887806"/>
              <a:gd name="connsiteX19" fmla="*/ 5091748 w 8301763"/>
              <a:gd name="connsiteY19" fmla="*/ 887806 h 887806"/>
              <a:gd name="connsiteX20" fmla="*/ 4233899 w 8301763"/>
              <a:gd name="connsiteY20" fmla="*/ 887806 h 887806"/>
              <a:gd name="connsiteX21" fmla="*/ 3459068 w 8301763"/>
              <a:gd name="connsiteY21" fmla="*/ 887806 h 887806"/>
              <a:gd name="connsiteX22" fmla="*/ 2767254 w 8301763"/>
              <a:gd name="connsiteY22" fmla="*/ 887806 h 887806"/>
              <a:gd name="connsiteX23" fmla="*/ 2241476 w 8301763"/>
              <a:gd name="connsiteY23" fmla="*/ 887806 h 887806"/>
              <a:gd name="connsiteX24" fmla="*/ 1798715 w 8301763"/>
              <a:gd name="connsiteY24" fmla="*/ 887806 h 887806"/>
              <a:gd name="connsiteX25" fmla="*/ 1189919 w 8301763"/>
              <a:gd name="connsiteY25" fmla="*/ 887806 h 887806"/>
              <a:gd name="connsiteX26" fmla="*/ 0 w 8301763"/>
              <a:gd name="connsiteY26" fmla="*/ 887806 h 887806"/>
              <a:gd name="connsiteX27" fmla="*/ 0 w 8301763"/>
              <a:gd name="connsiteY27" fmla="*/ 461659 h 887806"/>
              <a:gd name="connsiteX28" fmla="*/ 0 w 8301763"/>
              <a:gd name="connsiteY28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01763" h="887806" extrusionOk="0">
                <a:moveTo>
                  <a:pt x="0" y="0"/>
                </a:moveTo>
                <a:cubicBezTo>
                  <a:pt x="140881" y="21581"/>
                  <a:pt x="465356" y="-6009"/>
                  <a:pt x="691814" y="0"/>
                </a:cubicBezTo>
                <a:cubicBezTo>
                  <a:pt x="918272" y="6009"/>
                  <a:pt x="1044804" y="-18869"/>
                  <a:pt x="1134574" y="0"/>
                </a:cubicBezTo>
                <a:cubicBezTo>
                  <a:pt x="1224344" y="18869"/>
                  <a:pt x="1564953" y="28963"/>
                  <a:pt x="1992423" y="0"/>
                </a:cubicBezTo>
                <a:cubicBezTo>
                  <a:pt x="2419893" y="-28963"/>
                  <a:pt x="2674975" y="-2013"/>
                  <a:pt x="2850272" y="0"/>
                </a:cubicBezTo>
                <a:cubicBezTo>
                  <a:pt x="3025569" y="2013"/>
                  <a:pt x="3276715" y="-11521"/>
                  <a:pt x="3542086" y="0"/>
                </a:cubicBezTo>
                <a:cubicBezTo>
                  <a:pt x="3807457" y="11521"/>
                  <a:pt x="3850706" y="-15780"/>
                  <a:pt x="3984846" y="0"/>
                </a:cubicBezTo>
                <a:cubicBezTo>
                  <a:pt x="4118986" y="15780"/>
                  <a:pt x="4423145" y="32294"/>
                  <a:pt x="4759677" y="0"/>
                </a:cubicBezTo>
                <a:cubicBezTo>
                  <a:pt x="5096209" y="-32294"/>
                  <a:pt x="5366055" y="12165"/>
                  <a:pt x="5534509" y="0"/>
                </a:cubicBezTo>
                <a:cubicBezTo>
                  <a:pt x="5702963" y="-12165"/>
                  <a:pt x="5881958" y="29247"/>
                  <a:pt x="6226322" y="0"/>
                </a:cubicBezTo>
                <a:cubicBezTo>
                  <a:pt x="6570686" y="-29247"/>
                  <a:pt x="6598910" y="28522"/>
                  <a:pt x="6918136" y="0"/>
                </a:cubicBezTo>
                <a:cubicBezTo>
                  <a:pt x="7237362" y="-28522"/>
                  <a:pt x="7203397" y="4791"/>
                  <a:pt x="7360897" y="0"/>
                </a:cubicBezTo>
                <a:cubicBezTo>
                  <a:pt x="7518397" y="-4791"/>
                  <a:pt x="8028458" y="-600"/>
                  <a:pt x="8301763" y="0"/>
                </a:cubicBezTo>
                <a:cubicBezTo>
                  <a:pt x="8297346" y="222032"/>
                  <a:pt x="8305939" y="262420"/>
                  <a:pt x="8301763" y="461659"/>
                </a:cubicBezTo>
                <a:cubicBezTo>
                  <a:pt x="8297587" y="660898"/>
                  <a:pt x="8314388" y="723191"/>
                  <a:pt x="8301763" y="887806"/>
                </a:cubicBezTo>
                <a:cubicBezTo>
                  <a:pt x="8157162" y="890596"/>
                  <a:pt x="7829868" y="895990"/>
                  <a:pt x="7692967" y="887806"/>
                </a:cubicBezTo>
                <a:cubicBezTo>
                  <a:pt x="7556066" y="879622"/>
                  <a:pt x="7172417" y="870584"/>
                  <a:pt x="6918136" y="887806"/>
                </a:cubicBezTo>
                <a:cubicBezTo>
                  <a:pt x="6663855" y="905028"/>
                  <a:pt x="6656885" y="903229"/>
                  <a:pt x="6475375" y="887806"/>
                </a:cubicBezTo>
                <a:cubicBezTo>
                  <a:pt x="6293865" y="872383"/>
                  <a:pt x="5977871" y="914071"/>
                  <a:pt x="5783562" y="887806"/>
                </a:cubicBezTo>
                <a:cubicBezTo>
                  <a:pt x="5589253" y="861541"/>
                  <a:pt x="5273607" y="865164"/>
                  <a:pt x="5091748" y="887806"/>
                </a:cubicBezTo>
                <a:cubicBezTo>
                  <a:pt x="4909889" y="910448"/>
                  <a:pt x="4481937" y="867780"/>
                  <a:pt x="4233899" y="887806"/>
                </a:cubicBezTo>
                <a:cubicBezTo>
                  <a:pt x="3985861" y="907832"/>
                  <a:pt x="3737926" y="849751"/>
                  <a:pt x="3459068" y="887806"/>
                </a:cubicBezTo>
                <a:cubicBezTo>
                  <a:pt x="3180210" y="925861"/>
                  <a:pt x="3063307" y="854511"/>
                  <a:pt x="2767254" y="887806"/>
                </a:cubicBezTo>
                <a:cubicBezTo>
                  <a:pt x="2471201" y="921101"/>
                  <a:pt x="2377944" y="894082"/>
                  <a:pt x="2241476" y="887806"/>
                </a:cubicBezTo>
                <a:cubicBezTo>
                  <a:pt x="2105008" y="881530"/>
                  <a:pt x="2006598" y="885079"/>
                  <a:pt x="1798715" y="887806"/>
                </a:cubicBezTo>
                <a:cubicBezTo>
                  <a:pt x="1590832" y="890533"/>
                  <a:pt x="1473606" y="913438"/>
                  <a:pt x="1189919" y="887806"/>
                </a:cubicBezTo>
                <a:cubicBezTo>
                  <a:pt x="906232" y="862174"/>
                  <a:pt x="402768" y="849718"/>
                  <a:pt x="0" y="887806"/>
                </a:cubicBezTo>
                <a:cubicBezTo>
                  <a:pt x="2984" y="726419"/>
                  <a:pt x="-5409" y="619844"/>
                  <a:pt x="0" y="461659"/>
                </a:cubicBezTo>
                <a:cubicBezTo>
                  <a:pt x="5409" y="303474"/>
                  <a:pt x="19065" y="11408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a former bit of wasteland in Birmingham, there is now a gardening club twice a month! This project started with volunteers digging and planting, then graffiti artists decorated the surrounding brick walls before a pond and a beehive were added to encourage more wildlife.  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</p:spTree>
    <p:extLst>
      <p:ext uri="{BB962C8B-B14F-4D97-AF65-F5344CB8AC3E}">
        <p14:creationId xmlns:p14="http://schemas.microsoft.com/office/powerpoint/2010/main" val="7617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1291336">
            <a:off x="726948" y="3771983"/>
            <a:ext cx="7690105" cy="887806"/>
          </a:xfrm>
          <a:custGeom>
            <a:avLst/>
            <a:gdLst>
              <a:gd name="connsiteX0" fmla="*/ 0 w 7690105"/>
              <a:gd name="connsiteY0" fmla="*/ 0 h 887806"/>
              <a:gd name="connsiteX1" fmla="*/ 699100 w 7690105"/>
              <a:gd name="connsiteY1" fmla="*/ 0 h 887806"/>
              <a:gd name="connsiteX2" fmla="*/ 1167498 w 7690105"/>
              <a:gd name="connsiteY2" fmla="*/ 0 h 887806"/>
              <a:gd name="connsiteX3" fmla="*/ 2020400 w 7690105"/>
              <a:gd name="connsiteY3" fmla="*/ 0 h 887806"/>
              <a:gd name="connsiteX4" fmla="*/ 2873303 w 7690105"/>
              <a:gd name="connsiteY4" fmla="*/ 0 h 887806"/>
              <a:gd name="connsiteX5" fmla="*/ 3572403 w 7690105"/>
              <a:gd name="connsiteY5" fmla="*/ 0 h 887806"/>
              <a:gd name="connsiteX6" fmla="*/ 4040801 w 7690105"/>
              <a:gd name="connsiteY6" fmla="*/ 0 h 887806"/>
              <a:gd name="connsiteX7" fmla="*/ 4816802 w 7690105"/>
              <a:gd name="connsiteY7" fmla="*/ 0 h 887806"/>
              <a:gd name="connsiteX8" fmla="*/ 5592804 w 7690105"/>
              <a:gd name="connsiteY8" fmla="*/ 0 h 887806"/>
              <a:gd name="connsiteX9" fmla="*/ 6291904 w 7690105"/>
              <a:gd name="connsiteY9" fmla="*/ 0 h 887806"/>
              <a:gd name="connsiteX10" fmla="*/ 6991005 w 7690105"/>
              <a:gd name="connsiteY10" fmla="*/ 0 h 887806"/>
              <a:gd name="connsiteX11" fmla="*/ 7690105 w 7690105"/>
              <a:gd name="connsiteY11" fmla="*/ 0 h 887806"/>
              <a:gd name="connsiteX12" fmla="*/ 7690105 w 7690105"/>
              <a:gd name="connsiteY12" fmla="*/ 461659 h 887806"/>
              <a:gd name="connsiteX13" fmla="*/ 7690105 w 7690105"/>
              <a:gd name="connsiteY13" fmla="*/ 887806 h 887806"/>
              <a:gd name="connsiteX14" fmla="*/ 6837202 w 7690105"/>
              <a:gd name="connsiteY14" fmla="*/ 887806 h 887806"/>
              <a:gd name="connsiteX15" fmla="*/ 6138102 w 7690105"/>
              <a:gd name="connsiteY15" fmla="*/ 887806 h 887806"/>
              <a:gd name="connsiteX16" fmla="*/ 5362100 w 7690105"/>
              <a:gd name="connsiteY16" fmla="*/ 887806 h 887806"/>
              <a:gd name="connsiteX17" fmla="*/ 4893703 w 7690105"/>
              <a:gd name="connsiteY17" fmla="*/ 887806 h 887806"/>
              <a:gd name="connsiteX18" fmla="*/ 4194603 w 7690105"/>
              <a:gd name="connsiteY18" fmla="*/ 887806 h 887806"/>
              <a:gd name="connsiteX19" fmla="*/ 3495502 w 7690105"/>
              <a:gd name="connsiteY19" fmla="*/ 887806 h 887806"/>
              <a:gd name="connsiteX20" fmla="*/ 2642600 w 7690105"/>
              <a:gd name="connsiteY20" fmla="*/ 887806 h 887806"/>
              <a:gd name="connsiteX21" fmla="*/ 1866598 w 7690105"/>
              <a:gd name="connsiteY21" fmla="*/ 887806 h 887806"/>
              <a:gd name="connsiteX22" fmla="*/ 1167498 w 7690105"/>
              <a:gd name="connsiteY22" fmla="*/ 887806 h 887806"/>
              <a:gd name="connsiteX23" fmla="*/ 622199 w 7690105"/>
              <a:gd name="connsiteY23" fmla="*/ 887806 h 887806"/>
              <a:gd name="connsiteX24" fmla="*/ 0 w 7690105"/>
              <a:gd name="connsiteY24" fmla="*/ 887806 h 887806"/>
              <a:gd name="connsiteX25" fmla="*/ 0 w 7690105"/>
              <a:gd name="connsiteY25" fmla="*/ 452781 h 887806"/>
              <a:gd name="connsiteX26" fmla="*/ 0 w 7690105"/>
              <a:gd name="connsiteY26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90105" h="887806" extrusionOk="0">
                <a:moveTo>
                  <a:pt x="0" y="0"/>
                </a:moveTo>
                <a:cubicBezTo>
                  <a:pt x="237278" y="-25791"/>
                  <a:pt x="454295" y="-6919"/>
                  <a:pt x="699100" y="0"/>
                </a:cubicBezTo>
                <a:cubicBezTo>
                  <a:pt x="943905" y="6919"/>
                  <a:pt x="1025221" y="6978"/>
                  <a:pt x="1167498" y="0"/>
                </a:cubicBezTo>
                <a:cubicBezTo>
                  <a:pt x="1309775" y="-6978"/>
                  <a:pt x="1798502" y="-30774"/>
                  <a:pt x="2020400" y="0"/>
                </a:cubicBezTo>
                <a:cubicBezTo>
                  <a:pt x="2242298" y="30774"/>
                  <a:pt x="2502068" y="25780"/>
                  <a:pt x="2873303" y="0"/>
                </a:cubicBezTo>
                <a:cubicBezTo>
                  <a:pt x="3244538" y="-25780"/>
                  <a:pt x="3385211" y="10919"/>
                  <a:pt x="3572403" y="0"/>
                </a:cubicBezTo>
                <a:cubicBezTo>
                  <a:pt x="3759595" y="-10919"/>
                  <a:pt x="3891441" y="6292"/>
                  <a:pt x="4040801" y="0"/>
                </a:cubicBezTo>
                <a:cubicBezTo>
                  <a:pt x="4190161" y="-6292"/>
                  <a:pt x="4431963" y="-4065"/>
                  <a:pt x="4816802" y="0"/>
                </a:cubicBezTo>
                <a:cubicBezTo>
                  <a:pt x="5201641" y="4065"/>
                  <a:pt x="5315309" y="-24018"/>
                  <a:pt x="5592804" y="0"/>
                </a:cubicBezTo>
                <a:cubicBezTo>
                  <a:pt x="5870299" y="24018"/>
                  <a:pt x="6109660" y="16659"/>
                  <a:pt x="6291904" y="0"/>
                </a:cubicBezTo>
                <a:cubicBezTo>
                  <a:pt x="6474148" y="-16659"/>
                  <a:pt x="6677827" y="-18308"/>
                  <a:pt x="6991005" y="0"/>
                </a:cubicBezTo>
                <a:cubicBezTo>
                  <a:pt x="7304183" y="18308"/>
                  <a:pt x="7404080" y="-9684"/>
                  <a:pt x="7690105" y="0"/>
                </a:cubicBezTo>
                <a:cubicBezTo>
                  <a:pt x="7694067" y="142926"/>
                  <a:pt x="7669267" y="313430"/>
                  <a:pt x="7690105" y="461659"/>
                </a:cubicBezTo>
                <a:cubicBezTo>
                  <a:pt x="7710943" y="609888"/>
                  <a:pt x="7678441" y="799499"/>
                  <a:pt x="7690105" y="887806"/>
                </a:cubicBezTo>
                <a:cubicBezTo>
                  <a:pt x="7390563" y="870309"/>
                  <a:pt x="7233630" y="926737"/>
                  <a:pt x="6837202" y="887806"/>
                </a:cubicBezTo>
                <a:cubicBezTo>
                  <a:pt x="6440774" y="848875"/>
                  <a:pt x="6424723" y="921720"/>
                  <a:pt x="6138102" y="887806"/>
                </a:cubicBezTo>
                <a:cubicBezTo>
                  <a:pt x="5851481" y="853892"/>
                  <a:pt x="5528598" y="863068"/>
                  <a:pt x="5362100" y="887806"/>
                </a:cubicBezTo>
                <a:cubicBezTo>
                  <a:pt x="5195602" y="912544"/>
                  <a:pt x="5117921" y="894670"/>
                  <a:pt x="4893703" y="887806"/>
                </a:cubicBezTo>
                <a:cubicBezTo>
                  <a:pt x="4669485" y="880942"/>
                  <a:pt x="4437053" y="870587"/>
                  <a:pt x="4194603" y="887806"/>
                </a:cubicBezTo>
                <a:cubicBezTo>
                  <a:pt x="3952153" y="905025"/>
                  <a:pt x="3683683" y="898292"/>
                  <a:pt x="3495502" y="887806"/>
                </a:cubicBezTo>
                <a:cubicBezTo>
                  <a:pt x="3307321" y="877320"/>
                  <a:pt x="2878749" y="930224"/>
                  <a:pt x="2642600" y="887806"/>
                </a:cubicBezTo>
                <a:cubicBezTo>
                  <a:pt x="2406451" y="845388"/>
                  <a:pt x="2029790" y="866574"/>
                  <a:pt x="1866598" y="887806"/>
                </a:cubicBezTo>
                <a:cubicBezTo>
                  <a:pt x="1703406" y="909038"/>
                  <a:pt x="1430850" y="915117"/>
                  <a:pt x="1167498" y="887806"/>
                </a:cubicBezTo>
                <a:cubicBezTo>
                  <a:pt x="904146" y="860495"/>
                  <a:pt x="782029" y="869410"/>
                  <a:pt x="622199" y="887806"/>
                </a:cubicBezTo>
                <a:cubicBezTo>
                  <a:pt x="462369" y="906202"/>
                  <a:pt x="132866" y="887237"/>
                  <a:pt x="0" y="887806"/>
                </a:cubicBezTo>
                <a:cubicBezTo>
                  <a:pt x="11529" y="720760"/>
                  <a:pt x="-11102" y="611144"/>
                  <a:pt x="0" y="452781"/>
                </a:cubicBezTo>
                <a:cubicBezTo>
                  <a:pt x="11102" y="294419"/>
                  <a:pt x="18932" y="129553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______ means “Dear Green Place”. </a:t>
            </a:r>
          </a:p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Since hosting the COP26 climate change conference, the city has been focusing on a project called People Make </a:t>
            </a:r>
          </a:p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______ Greener.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DCFF8-2F47-1362-5F2C-9ABD3C4330D1}"/>
              </a:ext>
            </a:extLst>
          </p:cNvPr>
          <p:cNvSpPr txBox="1"/>
          <p:nvPr/>
        </p:nvSpPr>
        <p:spPr>
          <a:xfrm rot="21291336">
            <a:off x="726948" y="3771983"/>
            <a:ext cx="7690105" cy="887806"/>
          </a:xfrm>
          <a:custGeom>
            <a:avLst/>
            <a:gdLst>
              <a:gd name="connsiteX0" fmla="*/ 0 w 7690105"/>
              <a:gd name="connsiteY0" fmla="*/ 0 h 887806"/>
              <a:gd name="connsiteX1" fmla="*/ 699100 w 7690105"/>
              <a:gd name="connsiteY1" fmla="*/ 0 h 887806"/>
              <a:gd name="connsiteX2" fmla="*/ 1167498 w 7690105"/>
              <a:gd name="connsiteY2" fmla="*/ 0 h 887806"/>
              <a:gd name="connsiteX3" fmla="*/ 2020400 w 7690105"/>
              <a:gd name="connsiteY3" fmla="*/ 0 h 887806"/>
              <a:gd name="connsiteX4" fmla="*/ 2873303 w 7690105"/>
              <a:gd name="connsiteY4" fmla="*/ 0 h 887806"/>
              <a:gd name="connsiteX5" fmla="*/ 3572403 w 7690105"/>
              <a:gd name="connsiteY5" fmla="*/ 0 h 887806"/>
              <a:gd name="connsiteX6" fmla="*/ 4040801 w 7690105"/>
              <a:gd name="connsiteY6" fmla="*/ 0 h 887806"/>
              <a:gd name="connsiteX7" fmla="*/ 4816802 w 7690105"/>
              <a:gd name="connsiteY7" fmla="*/ 0 h 887806"/>
              <a:gd name="connsiteX8" fmla="*/ 5592804 w 7690105"/>
              <a:gd name="connsiteY8" fmla="*/ 0 h 887806"/>
              <a:gd name="connsiteX9" fmla="*/ 6291904 w 7690105"/>
              <a:gd name="connsiteY9" fmla="*/ 0 h 887806"/>
              <a:gd name="connsiteX10" fmla="*/ 6991005 w 7690105"/>
              <a:gd name="connsiteY10" fmla="*/ 0 h 887806"/>
              <a:gd name="connsiteX11" fmla="*/ 7690105 w 7690105"/>
              <a:gd name="connsiteY11" fmla="*/ 0 h 887806"/>
              <a:gd name="connsiteX12" fmla="*/ 7690105 w 7690105"/>
              <a:gd name="connsiteY12" fmla="*/ 461659 h 887806"/>
              <a:gd name="connsiteX13" fmla="*/ 7690105 w 7690105"/>
              <a:gd name="connsiteY13" fmla="*/ 887806 h 887806"/>
              <a:gd name="connsiteX14" fmla="*/ 6837202 w 7690105"/>
              <a:gd name="connsiteY14" fmla="*/ 887806 h 887806"/>
              <a:gd name="connsiteX15" fmla="*/ 6138102 w 7690105"/>
              <a:gd name="connsiteY15" fmla="*/ 887806 h 887806"/>
              <a:gd name="connsiteX16" fmla="*/ 5362100 w 7690105"/>
              <a:gd name="connsiteY16" fmla="*/ 887806 h 887806"/>
              <a:gd name="connsiteX17" fmla="*/ 4893703 w 7690105"/>
              <a:gd name="connsiteY17" fmla="*/ 887806 h 887806"/>
              <a:gd name="connsiteX18" fmla="*/ 4194603 w 7690105"/>
              <a:gd name="connsiteY18" fmla="*/ 887806 h 887806"/>
              <a:gd name="connsiteX19" fmla="*/ 3495502 w 7690105"/>
              <a:gd name="connsiteY19" fmla="*/ 887806 h 887806"/>
              <a:gd name="connsiteX20" fmla="*/ 2642600 w 7690105"/>
              <a:gd name="connsiteY20" fmla="*/ 887806 h 887806"/>
              <a:gd name="connsiteX21" fmla="*/ 1866598 w 7690105"/>
              <a:gd name="connsiteY21" fmla="*/ 887806 h 887806"/>
              <a:gd name="connsiteX22" fmla="*/ 1167498 w 7690105"/>
              <a:gd name="connsiteY22" fmla="*/ 887806 h 887806"/>
              <a:gd name="connsiteX23" fmla="*/ 622199 w 7690105"/>
              <a:gd name="connsiteY23" fmla="*/ 887806 h 887806"/>
              <a:gd name="connsiteX24" fmla="*/ 0 w 7690105"/>
              <a:gd name="connsiteY24" fmla="*/ 887806 h 887806"/>
              <a:gd name="connsiteX25" fmla="*/ 0 w 7690105"/>
              <a:gd name="connsiteY25" fmla="*/ 452781 h 887806"/>
              <a:gd name="connsiteX26" fmla="*/ 0 w 7690105"/>
              <a:gd name="connsiteY26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90105" h="887806" extrusionOk="0">
                <a:moveTo>
                  <a:pt x="0" y="0"/>
                </a:moveTo>
                <a:cubicBezTo>
                  <a:pt x="237278" y="-25791"/>
                  <a:pt x="454295" y="-6919"/>
                  <a:pt x="699100" y="0"/>
                </a:cubicBezTo>
                <a:cubicBezTo>
                  <a:pt x="943905" y="6919"/>
                  <a:pt x="1025221" y="6978"/>
                  <a:pt x="1167498" y="0"/>
                </a:cubicBezTo>
                <a:cubicBezTo>
                  <a:pt x="1309775" y="-6978"/>
                  <a:pt x="1798502" y="-30774"/>
                  <a:pt x="2020400" y="0"/>
                </a:cubicBezTo>
                <a:cubicBezTo>
                  <a:pt x="2242298" y="30774"/>
                  <a:pt x="2502068" y="25780"/>
                  <a:pt x="2873303" y="0"/>
                </a:cubicBezTo>
                <a:cubicBezTo>
                  <a:pt x="3244538" y="-25780"/>
                  <a:pt x="3385211" y="10919"/>
                  <a:pt x="3572403" y="0"/>
                </a:cubicBezTo>
                <a:cubicBezTo>
                  <a:pt x="3759595" y="-10919"/>
                  <a:pt x="3891441" y="6292"/>
                  <a:pt x="4040801" y="0"/>
                </a:cubicBezTo>
                <a:cubicBezTo>
                  <a:pt x="4190161" y="-6292"/>
                  <a:pt x="4431963" y="-4065"/>
                  <a:pt x="4816802" y="0"/>
                </a:cubicBezTo>
                <a:cubicBezTo>
                  <a:pt x="5201641" y="4065"/>
                  <a:pt x="5315309" y="-24018"/>
                  <a:pt x="5592804" y="0"/>
                </a:cubicBezTo>
                <a:cubicBezTo>
                  <a:pt x="5870299" y="24018"/>
                  <a:pt x="6109660" y="16659"/>
                  <a:pt x="6291904" y="0"/>
                </a:cubicBezTo>
                <a:cubicBezTo>
                  <a:pt x="6474148" y="-16659"/>
                  <a:pt x="6677827" y="-18308"/>
                  <a:pt x="6991005" y="0"/>
                </a:cubicBezTo>
                <a:cubicBezTo>
                  <a:pt x="7304183" y="18308"/>
                  <a:pt x="7404080" y="-9684"/>
                  <a:pt x="7690105" y="0"/>
                </a:cubicBezTo>
                <a:cubicBezTo>
                  <a:pt x="7694067" y="142926"/>
                  <a:pt x="7669267" y="313430"/>
                  <a:pt x="7690105" y="461659"/>
                </a:cubicBezTo>
                <a:cubicBezTo>
                  <a:pt x="7710943" y="609888"/>
                  <a:pt x="7678441" y="799499"/>
                  <a:pt x="7690105" y="887806"/>
                </a:cubicBezTo>
                <a:cubicBezTo>
                  <a:pt x="7390563" y="870309"/>
                  <a:pt x="7233630" y="926737"/>
                  <a:pt x="6837202" y="887806"/>
                </a:cubicBezTo>
                <a:cubicBezTo>
                  <a:pt x="6440774" y="848875"/>
                  <a:pt x="6424723" y="921720"/>
                  <a:pt x="6138102" y="887806"/>
                </a:cubicBezTo>
                <a:cubicBezTo>
                  <a:pt x="5851481" y="853892"/>
                  <a:pt x="5528598" y="863068"/>
                  <a:pt x="5362100" y="887806"/>
                </a:cubicBezTo>
                <a:cubicBezTo>
                  <a:pt x="5195602" y="912544"/>
                  <a:pt x="5117921" y="894670"/>
                  <a:pt x="4893703" y="887806"/>
                </a:cubicBezTo>
                <a:cubicBezTo>
                  <a:pt x="4669485" y="880942"/>
                  <a:pt x="4437053" y="870587"/>
                  <a:pt x="4194603" y="887806"/>
                </a:cubicBezTo>
                <a:cubicBezTo>
                  <a:pt x="3952153" y="905025"/>
                  <a:pt x="3683683" y="898292"/>
                  <a:pt x="3495502" y="887806"/>
                </a:cubicBezTo>
                <a:cubicBezTo>
                  <a:pt x="3307321" y="877320"/>
                  <a:pt x="2878749" y="930224"/>
                  <a:pt x="2642600" y="887806"/>
                </a:cubicBezTo>
                <a:cubicBezTo>
                  <a:pt x="2406451" y="845388"/>
                  <a:pt x="2029790" y="866574"/>
                  <a:pt x="1866598" y="887806"/>
                </a:cubicBezTo>
                <a:cubicBezTo>
                  <a:pt x="1703406" y="909038"/>
                  <a:pt x="1430850" y="915117"/>
                  <a:pt x="1167498" y="887806"/>
                </a:cubicBezTo>
                <a:cubicBezTo>
                  <a:pt x="904146" y="860495"/>
                  <a:pt x="782029" y="869410"/>
                  <a:pt x="622199" y="887806"/>
                </a:cubicBezTo>
                <a:cubicBezTo>
                  <a:pt x="462369" y="906202"/>
                  <a:pt x="132866" y="887237"/>
                  <a:pt x="0" y="887806"/>
                </a:cubicBezTo>
                <a:cubicBezTo>
                  <a:pt x="11529" y="720760"/>
                  <a:pt x="-11102" y="611144"/>
                  <a:pt x="0" y="452781"/>
                </a:cubicBezTo>
                <a:cubicBezTo>
                  <a:pt x="11102" y="294419"/>
                  <a:pt x="18932" y="129553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Glasgow means “Dear Green Place”. Since hosting the COP26 climate change conference, the city has been focusing on a project called People Make Glasgow Greener.</a:t>
            </a:r>
          </a:p>
        </p:txBody>
      </p:sp>
    </p:spTree>
    <p:extLst>
      <p:ext uri="{BB962C8B-B14F-4D97-AF65-F5344CB8AC3E}">
        <p14:creationId xmlns:p14="http://schemas.microsoft.com/office/powerpoint/2010/main" val="5533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7" y="96367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If we want our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 be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wilder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how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are we going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achieve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it?</a:t>
            </a:r>
            <a:r>
              <a:rPr lang="en-GB" sz="1600" spc="50" dirty="0">
                <a:latin typeface="Century Gothic" panose="020B0502020202020204" pitchFamily="34" charset="0"/>
              </a:rPr>
              <a:t>    We could </a:t>
            </a:r>
            <a:r>
              <a:rPr lang="en-GB" sz="1600" b="1" spc="50" dirty="0">
                <a:latin typeface="Century Gothic" panose="020B0502020202020204" pitchFamily="34" charset="0"/>
              </a:rPr>
              <a:t>act</a:t>
            </a:r>
            <a:r>
              <a:rPr lang="en-GB" sz="1600" spc="50" dirty="0">
                <a:latin typeface="Century Gothic" panose="020B0502020202020204" pitchFamily="34" charset="0"/>
              </a:rPr>
              <a:t> as </a:t>
            </a:r>
            <a:r>
              <a:rPr lang="en-GB" sz="1600" b="1" spc="50" dirty="0">
                <a:latin typeface="Century Gothic" panose="020B0502020202020204" pitchFamily="34" charset="0"/>
              </a:rPr>
              <a:t>individuals</a:t>
            </a:r>
            <a:r>
              <a:rPr lang="en-GB" sz="1600" spc="50" dirty="0">
                <a:latin typeface="Century Gothic" panose="020B0502020202020204" pitchFamily="34" charset="0"/>
              </a:rPr>
              <a:t>. </a:t>
            </a:r>
            <a:r>
              <a:rPr lang="en-GB" sz="1600" b="1" spc="50" dirty="0">
                <a:latin typeface="Century Gothic" panose="020B0502020202020204" pitchFamily="34" charset="0"/>
              </a:rPr>
              <a:t>Groups</a:t>
            </a:r>
            <a:r>
              <a:rPr lang="en-GB" sz="1600" spc="50" dirty="0">
                <a:latin typeface="Century Gothic" panose="020B0502020202020204" pitchFamily="34" charset="0"/>
              </a:rPr>
              <a:t> like </a:t>
            </a:r>
            <a:r>
              <a:rPr lang="en-GB" sz="1600" b="1" spc="50" dirty="0">
                <a:latin typeface="Century Gothic" panose="020B0502020202020204" pitchFamily="34" charset="0"/>
              </a:rPr>
              <a:t>politicians</a:t>
            </a:r>
            <a:r>
              <a:rPr lang="en-GB" sz="1600" spc="50" dirty="0">
                <a:latin typeface="Century Gothic" panose="020B0502020202020204" pitchFamily="34" charset="0"/>
              </a:rPr>
              <a:t> could act on a </a:t>
            </a:r>
            <a:r>
              <a:rPr lang="en-GB" sz="1600" b="1" spc="50" dirty="0">
                <a:latin typeface="Century Gothic" panose="020B0502020202020204" pitchFamily="34" charset="0"/>
              </a:rPr>
              <a:t>bigger scale</a:t>
            </a:r>
            <a:r>
              <a:rPr lang="en-GB" sz="1600" spc="50" dirty="0"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 descr="A group of people planting flowers&#10;&#10;Description automatically generated">
            <a:extLst>
              <a:ext uri="{FF2B5EF4-FFF2-40B4-BE49-F238E27FC236}">
                <a16:creationId xmlns:a16="http://schemas.microsoft.com/office/drawing/2014/main" id="{F674CE44-B7D9-5FF5-085E-4DDC05905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7" y="1737360"/>
            <a:ext cx="8569326" cy="4536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8CB7F5-E6FB-3DD1-2ED6-40CC1EA0834A}"/>
              </a:ext>
            </a:extLst>
          </p:cNvPr>
          <p:cNvSpPr txBox="1"/>
          <p:nvPr/>
        </p:nvSpPr>
        <p:spPr>
          <a:xfrm>
            <a:off x="2576210" y="3691093"/>
            <a:ext cx="3991581" cy="1902260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activity (6-12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about to read some 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ideas about wildlife in our built-up areas. Which of the ideas do you agree with more? Give a hand gesture for your choice.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4B8E21-CD29-4C46-8285-1BDCEAA0F4B7}"/>
              </a:ext>
            </a:extLst>
          </p:cNvPr>
          <p:cNvGrpSpPr/>
          <p:nvPr/>
        </p:nvGrpSpPr>
        <p:grpSpPr>
          <a:xfrm>
            <a:off x="614260" y="3819897"/>
            <a:ext cx="1643023" cy="1644653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705B5C-4DAE-93E1-01E2-5AF85DA81ACD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5381B2-4F2D-CBDA-798A-41B6DB28DB50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DDF81-69EE-87C3-5DF3-A488452EA35C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BE26EC1-C670-F321-11B0-EC786156AA27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2692F6-B5EB-61BD-BCF4-9F4CAC0516D8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DBA557-EB1C-D87F-E650-EB6ACB9554CA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E144972-A48E-AED4-6AA7-E2F937156857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ABE87C-AAB5-BC31-24A2-4AF5F0E761E1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5F9104C-590E-425E-9254-F4CC58918281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B8735D8-710F-DABC-B9DD-F392121103B3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DD6506-CBEE-5A2A-AFFA-86EDCB1D6E42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4D0745D-CA4F-C8AA-691C-9DBCFB07AD95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DEA7BF-CBA0-BEEA-E2B6-D1A471BD0020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80E338-F6E1-0C3B-722C-2D2FB2965B4A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3623D8-BB5A-2998-FD02-8EFE21BEC509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CD1F20A5-CEBE-086A-EE51-7C0F1D57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9419" y="3524623"/>
            <a:ext cx="1879600" cy="187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78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lanting flowers&#10;&#10;Description automatically generated">
            <a:extLst>
              <a:ext uri="{FF2B5EF4-FFF2-40B4-BE49-F238E27FC236}">
                <a16:creationId xmlns:a16="http://schemas.microsoft.com/office/drawing/2014/main" id="{7ED3C8A2-4FAD-068B-8865-38640BB3E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7" y="1737360"/>
            <a:ext cx="8569326" cy="453644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CB7F5-E6FB-3DD1-2ED6-40CC1EA0834A}"/>
              </a:ext>
            </a:extLst>
          </p:cNvPr>
          <p:cNvSpPr txBox="1"/>
          <p:nvPr/>
        </p:nvSpPr>
        <p:spPr>
          <a:xfrm>
            <a:off x="861710" y="3691093"/>
            <a:ext cx="3991581" cy="1902260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activity (6-12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about to read some 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ideas about wildlife in our built-up areas. Which of the ideas do you agree with more? Give a hand gesture for your choice.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4B8E21-CD29-4C46-8285-1BDCEAA0F4B7}"/>
              </a:ext>
            </a:extLst>
          </p:cNvPr>
          <p:cNvGrpSpPr/>
          <p:nvPr/>
        </p:nvGrpSpPr>
        <p:grpSpPr>
          <a:xfrm>
            <a:off x="609374" y="5182026"/>
            <a:ext cx="657071" cy="6577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705B5C-4DAE-93E1-01E2-5AF85DA81ACD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F5381B2-4F2D-CBDA-798A-41B6DB28DB50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DDF81-69EE-87C3-5DF3-A488452EA35C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BE26EC1-C670-F321-11B0-EC786156AA27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2692F6-B5EB-61BD-BCF4-9F4CAC0516D8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DBA557-EB1C-D87F-E650-EB6ACB9554CA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E144972-A48E-AED4-6AA7-E2F937156857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ABE87C-AAB5-BC31-24A2-4AF5F0E761E1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5F9104C-590E-425E-9254-F4CC58918281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B8735D8-710F-DABC-B9DD-F392121103B3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DD6506-CBEE-5A2A-AFFA-86EDCB1D6E42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4D0745D-CA4F-C8AA-691C-9DBCFB07AD95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DEA7BF-CBA0-BEEA-E2B6-D1A471BD0020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80E338-F6E1-0C3B-722C-2D2FB2965B4A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3623D8-BB5A-2998-FD02-8EFE21BEC509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CD1F20A5-CEBE-086A-EE51-7C0F1D57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8166" y="5048804"/>
            <a:ext cx="751681" cy="7516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461D5-C0DB-FF94-7EE5-5A487B65279B}"/>
              </a:ext>
            </a:extLst>
          </p:cNvPr>
          <p:cNvSpPr txBox="1"/>
          <p:nvPr/>
        </p:nvSpPr>
        <p:spPr>
          <a:xfrm>
            <a:off x="5526306" y="3691823"/>
            <a:ext cx="2745194" cy="1900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440286"/>
                      <a:gd name="connsiteY0" fmla="*/ 0 h 1207849"/>
                      <a:gd name="connsiteX1" fmla="*/ 756863 w 3440286"/>
                      <a:gd name="connsiteY1" fmla="*/ 0 h 1207849"/>
                      <a:gd name="connsiteX2" fmla="*/ 1341712 w 3440286"/>
                      <a:gd name="connsiteY2" fmla="*/ 0 h 1207849"/>
                      <a:gd name="connsiteX3" fmla="*/ 2029769 w 3440286"/>
                      <a:gd name="connsiteY3" fmla="*/ 0 h 1207849"/>
                      <a:gd name="connsiteX4" fmla="*/ 2752229 w 3440286"/>
                      <a:gd name="connsiteY4" fmla="*/ 0 h 1207849"/>
                      <a:gd name="connsiteX5" fmla="*/ 3440286 w 3440286"/>
                      <a:gd name="connsiteY5" fmla="*/ 0 h 1207849"/>
                      <a:gd name="connsiteX6" fmla="*/ 3440286 w 3440286"/>
                      <a:gd name="connsiteY6" fmla="*/ 628081 h 1207849"/>
                      <a:gd name="connsiteX7" fmla="*/ 3440286 w 3440286"/>
                      <a:gd name="connsiteY7" fmla="*/ 1207849 h 1207849"/>
                      <a:gd name="connsiteX8" fmla="*/ 2855437 w 3440286"/>
                      <a:gd name="connsiteY8" fmla="*/ 1207849 h 1207849"/>
                      <a:gd name="connsiteX9" fmla="*/ 2201783 w 3440286"/>
                      <a:gd name="connsiteY9" fmla="*/ 1207849 h 1207849"/>
                      <a:gd name="connsiteX10" fmla="*/ 1582532 w 3440286"/>
                      <a:gd name="connsiteY10" fmla="*/ 1207849 h 1207849"/>
                      <a:gd name="connsiteX11" fmla="*/ 963280 w 3440286"/>
                      <a:gd name="connsiteY11" fmla="*/ 1207849 h 1207849"/>
                      <a:gd name="connsiteX12" fmla="*/ 0 w 3440286"/>
                      <a:gd name="connsiteY12" fmla="*/ 1207849 h 1207849"/>
                      <a:gd name="connsiteX13" fmla="*/ 0 w 3440286"/>
                      <a:gd name="connsiteY13" fmla="*/ 603925 h 1207849"/>
                      <a:gd name="connsiteX14" fmla="*/ 0 w 3440286"/>
                      <a:gd name="connsiteY14" fmla="*/ 0 h 1207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40286" h="1207849" fill="none" extrusionOk="0">
                        <a:moveTo>
                          <a:pt x="0" y="0"/>
                        </a:moveTo>
                        <a:cubicBezTo>
                          <a:pt x="274732" y="-30244"/>
                          <a:pt x="449069" y="-16856"/>
                          <a:pt x="756863" y="0"/>
                        </a:cubicBezTo>
                        <a:cubicBezTo>
                          <a:pt x="1064657" y="16856"/>
                          <a:pt x="1090174" y="25170"/>
                          <a:pt x="1341712" y="0"/>
                        </a:cubicBezTo>
                        <a:cubicBezTo>
                          <a:pt x="1593250" y="-25170"/>
                          <a:pt x="1778387" y="-262"/>
                          <a:pt x="2029769" y="0"/>
                        </a:cubicBezTo>
                        <a:cubicBezTo>
                          <a:pt x="2281151" y="262"/>
                          <a:pt x="2528840" y="-12244"/>
                          <a:pt x="2752229" y="0"/>
                        </a:cubicBezTo>
                        <a:cubicBezTo>
                          <a:pt x="2975618" y="12244"/>
                          <a:pt x="3161733" y="9290"/>
                          <a:pt x="3440286" y="0"/>
                        </a:cubicBezTo>
                        <a:cubicBezTo>
                          <a:pt x="3469450" y="186965"/>
                          <a:pt x="3425009" y="374013"/>
                          <a:pt x="3440286" y="628081"/>
                        </a:cubicBezTo>
                        <a:cubicBezTo>
                          <a:pt x="3455563" y="882149"/>
                          <a:pt x="3446943" y="1054488"/>
                          <a:pt x="3440286" y="1207849"/>
                        </a:cubicBezTo>
                        <a:cubicBezTo>
                          <a:pt x="3200633" y="1197894"/>
                          <a:pt x="3009910" y="1195420"/>
                          <a:pt x="2855437" y="1207849"/>
                        </a:cubicBezTo>
                        <a:cubicBezTo>
                          <a:pt x="2700964" y="1220278"/>
                          <a:pt x="2484565" y="1218334"/>
                          <a:pt x="2201783" y="1207849"/>
                        </a:cubicBezTo>
                        <a:cubicBezTo>
                          <a:pt x="1919001" y="1197364"/>
                          <a:pt x="1789394" y="1191307"/>
                          <a:pt x="1582532" y="1207849"/>
                        </a:cubicBezTo>
                        <a:cubicBezTo>
                          <a:pt x="1375670" y="1224391"/>
                          <a:pt x="1195917" y="1233014"/>
                          <a:pt x="963280" y="1207849"/>
                        </a:cubicBezTo>
                        <a:cubicBezTo>
                          <a:pt x="730643" y="1182684"/>
                          <a:pt x="413489" y="1212067"/>
                          <a:pt x="0" y="1207849"/>
                        </a:cubicBezTo>
                        <a:cubicBezTo>
                          <a:pt x="-7135" y="957075"/>
                          <a:pt x="12217" y="795722"/>
                          <a:pt x="0" y="603925"/>
                        </a:cubicBezTo>
                        <a:cubicBezTo>
                          <a:pt x="-12217" y="412128"/>
                          <a:pt x="16543" y="209963"/>
                          <a:pt x="0" y="0"/>
                        </a:cubicBezTo>
                        <a:close/>
                      </a:path>
                      <a:path w="3440286" h="1207849" stroke="0" extrusionOk="0">
                        <a:moveTo>
                          <a:pt x="0" y="0"/>
                        </a:moveTo>
                        <a:cubicBezTo>
                          <a:pt x="249679" y="26908"/>
                          <a:pt x="541658" y="12551"/>
                          <a:pt x="688057" y="0"/>
                        </a:cubicBezTo>
                        <a:cubicBezTo>
                          <a:pt x="834456" y="-12551"/>
                          <a:pt x="1103094" y="18984"/>
                          <a:pt x="1272906" y="0"/>
                        </a:cubicBezTo>
                        <a:cubicBezTo>
                          <a:pt x="1442718" y="-18984"/>
                          <a:pt x="1767923" y="-16117"/>
                          <a:pt x="2029769" y="0"/>
                        </a:cubicBezTo>
                        <a:cubicBezTo>
                          <a:pt x="2291615" y="16117"/>
                          <a:pt x="2618259" y="-5593"/>
                          <a:pt x="2786632" y="0"/>
                        </a:cubicBezTo>
                        <a:cubicBezTo>
                          <a:pt x="2955005" y="5593"/>
                          <a:pt x="3193248" y="29873"/>
                          <a:pt x="3440286" y="0"/>
                        </a:cubicBezTo>
                        <a:cubicBezTo>
                          <a:pt x="3458646" y="143706"/>
                          <a:pt x="3421081" y="417187"/>
                          <a:pt x="3440286" y="567689"/>
                        </a:cubicBezTo>
                        <a:cubicBezTo>
                          <a:pt x="3459491" y="718191"/>
                          <a:pt x="3418783" y="928632"/>
                          <a:pt x="3440286" y="1207849"/>
                        </a:cubicBezTo>
                        <a:cubicBezTo>
                          <a:pt x="3148816" y="1193858"/>
                          <a:pt x="2901808" y="1236025"/>
                          <a:pt x="2717826" y="1207849"/>
                        </a:cubicBezTo>
                        <a:cubicBezTo>
                          <a:pt x="2533844" y="1179673"/>
                          <a:pt x="2404541" y="1198075"/>
                          <a:pt x="2098574" y="1207849"/>
                        </a:cubicBezTo>
                        <a:cubicBezTo>
                          <a:pt x="1792607" y="1217623"/>
                          <a:pt x="1508882" y="1199171"/>
                          <a:pt x="1341712" y="1207849"/>
                        </a:cubicBezTo>
                        <a:cubicBezTo>
                          <a:pt x="1174542" y="1216527"/>
                          <a:pt x="843193" y="1179559"/>
                          <a:pt x="688057" y="1207849"/>
                        </a:cubicBezTo>
                        <a:cubicBezTo>
                          <a:pt x="532922" y="1236139"/>
                          <a:pt x="278320" y="1177748"/>
                          <a:pt x="0" y="1207849"/>
                        </a:cubicBezTo>
                        <a:cubicBezTo>
                          <a:pt x="5843" y="926509"/>
                          <a:pt x="-10345" y="855238"/>
                          <a:pt x="0" y="640160"/>
                        </a:cubicBezTo>
                        <a:cubicBezTo>
                          <a:pt x="10345" y="425082"/>
                          <a:pt x="15265" y="2093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 (5-10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Do you have an alternative view to those shared? Share your thoughts with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the class.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D711B-EAC2-3F98-48A1-8E54383D910B}"/>
              </a:ext>
            </a:extLst>
          </p:cNvPr>
          <p:cNvSpPr txBox="1"/>
          <p:nvPr/>
        </p:nvSpPr>
        <p:spPr>
          <a:xfrm>
            <a:off x="287337" y="96367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If we want our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 be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wilder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how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are we going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achieve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it?</a:t>
            </a:r>
            <a:r>
              <a:rPr lang="en-GB" sz="1600" spc="50" dirty="0">
                <a:latin typeface="Century Gothic" panose="020B0502020202020204" pitchFamily="34" charset="0"/>
              </a:rPr>
              <a:t>    We could </a:t>
            </a:r>
            <a:r>
              <a:rPr lang="en-GB" sz="1600" b="1" spc="50" dirty="0">
                <a:latin typeface="Century Gothic" panose="020B0502020202020204" pitchFamily="34" charset="0"/>
              </a:rPr>
              <a:t>act</a:t>
            </a:r>
            <a:r>
              <a:rPr lang="en-GB" sz="1600" spc="50" dirty="0">
                <a:latin typeface="Century Gothic" panose="020B0502020202020204" pitchFamily="34" charset="0"/>
              </a:rPr>
              <a:t> as </a:t>
            </a:r>
            <a:r>
              <a:rPr lang="en-GB" sz="1600" b="1" spc="50" dirty="0">
                <a:latin typeface="Century Gothic" panose="020B0502020202020204" pitchFamily="34" charset="0"/>
              </a:rPr>
              <a:t>individuals</a:t>
            </a:r>
            <a:r>
              <a:rPr lang="en-GB" sz="1600" spc="50" dirty="0">
                <a:latin typeface="Century Gothic" panose="020B0502020202020204" pitchFamily="34" charset="0"/>
              </a:rPr>
              <a:t>. </a:t>
            </a:r>
            <a:r>
              <a:rPr lang="en-GB" sz="1600" b="1" spc="50" dirty="0">
                <a:latin typeface="Century Gothic" panose="020B0502020202020204" pitchFamily="34" charset="0"/>
              </a:rPr>
              <a:t>Groups</a:t>
            </a:r>
            <a:r>
              <a:rPr lang="en-GB" sz="1600" spc="50" dirty="0">
                <a:latin typeface="Century Gothic" panose="020B0502020202020204" pitchFamily="34" charset="0"/>
              </a:rPr>
              <a:t> like </a:t>
            </a:r>
            <a:r>
              <a:rPr lang="en-GB" sz="1600" b="1" spc="50" dirty="0">
                <a:latin typeface="Century Gothic" panose="020B0502020202020204" pitchFamily="34" charset="0"/>
              </a:rPr>
              <a:t>politicians</a:t>
            </a:r>
            <a:r>
              <a:rPr lang="en-GB" sz="1600" spc="50" dirty="0">
                <a:latin typeface="Century Gothic" panose="020B0502020202020204" pitchFamily="34" charset="0"/>
              </a:rPr>
              <a:t> could act on a </a:t>
            </a:r>
            <a:r>
              <a:rPr lang="en-GB" sz="1600" b="1" spc="50" dirty="0">
                <a:latin typeface="Century Gothic" panose="020B0502020202020204" pitchFamily="34" charset="0"/>
              </a:rPr>
              <a:t>bigger scale</a:t>
            </a:r>
            <a:r>
              <a:rPr lang="en-GB" sz="1600" spc="50" dirty="0"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78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5F6D4-C944-04C4-A3CE-6BE62B74D383}"/>
              </a:ext>
            </a:extLst>
          </p:cNvPr>
          <p:cNvSpPr txBox="1"/>
          <p:nvPr/>
        </p:nvSpPr>
        <p:spPr>
          <a:xfrm>
            <a:off x="411061" y="3606178"/>
            <a:ext cx="3293790" cy="788563"/>
          </a:xfrm>
          <a:prstGeom prst="wedgeRoundRectCallout">
            <a:avLst>
              <a:gd name="adj1" fmla="val 32849"/>
              <a:gd name="adj2" fmla="val -8095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amazing seeing wildlife anywhere, anytime.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355A4-C241-DB7B-78C2-5269D9059BD8}"/>
              </a:ext>
            </a:extLst>
          </p:cNvPr>
          <p:cNvSpPr txBox="1"/>
          <p:nvPr/>
        </p:nvSpPr>
        <p:spPr>
          <a:xfrm>
            <a:off x="4572000" y="4035540"/>
            <a:ext cx="3705589" cy="1060823"/>
          </a:xfrm>
          <a:prstGeom prst="wedgeRoundRectCallout">
            <a:avLst>
              <a:gd name="adj1" fmla="val 3017"/>
              <a:gd name="adj2" fmla="val -79453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 would rather see wildlife in their natural habitats, rather than sniffing around in rubbish.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682BCD-631F-30A5-89EB-292D9E985061}"/>
              </a:ext>
            </a:extLst>
          </p:cNvPr>
          <p:cNvGrpSpPr/>
          <p:nvPr/>
        </p:nvGrpSpPr>
        <p:grpSpPr>
          <a:xfrm>
            <a:off x="306090" y="4080632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C0A3D3-D741-4EF4-6FF6-57FEA679FD3A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7FF96F0-51F0-49E7-C8A7-5F8246096112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269E63-4F39-8F7B-E9E5-A8C6967C07B7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E78D2A-3699-497C-2E4E-32022F31AF03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E7E947F-9242-1588-A546-03056D8C8DAE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0255A7-B11B-3899-C2EF-DB748B28C80F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B1DBC0-F12E-5BF4-44FF-B68F4AA88163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EC06AC-C871-DE88-F62C-0340B7ACCC9B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E1D0B2C-37BD-A34B-A217-660D764C6C43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464EA6-C44C-DE3F-2BB0-D51308CBEBFD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4C349B-DBE8-2FA3-FC60-769E13DF6007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B4D161-07F6-DAFC-FB56-EF48BA49F6E6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6921A5-6FAD-3060-A12D-FDB5B88CCAD3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093D883-71B8-1E34-18BD-EACA19D64A87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E7F0AB1-62C9-0A55-9A3C-BA37D77B6331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CFEA6A78-5793-5436-F0E5-1047A872E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8870" y="4394741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6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05791-5159-C7CD-2E10-03C34C97BDF5}"/>
              </a:ext>
            </a:extLst>
          </p:cNvPr>
          <p:cNvSpPr txBox="1"/>
          <p:nvPr/>
        </p:nvSpPr>
        <p:spPr>
          <a:xfrm>
            <a:off x="1693761" y="1461033"/>
            <a:ext cx="2670324" cy="1066267"/>
          </a:xfrm>
          <a:prstGeom prst="wedgeRoundRectCallout">
            <a:avLst>
              <a:gd name="adj1" fmla="val 113225"/>
              <a:gd name="adj2" fmla="val 2169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Feeding wild animals in cities will encourage them to live there.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6FDBBD-33AF-6437-BA8D-03DC3D70C6E7}"/>
              </a:ext>
            </a:extLst>
          </p:cNvPr>
          <p:cNvGrpSpPr/>
          <p:nvPr/>
        </p:nvGrpSpPr>
        <p:grpSpPr>
          <a:xfrm>
            <a:off x="1068090" y="1994166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7351668-CF86-24E4-8F0A-3242C208F76B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6F3A7B-5D12-AC1D-10DC-C90FDAB80EB7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9A3F8E0-2BED-82F3-6678-9173AB631CF7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FCC828-CF01-330F-2004-54483DFC5638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221B7F-E1C1-48EB-C3E1-C85EBAB313E9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ED39D2-6AA6-CE38-4B23-CC3A8D913C86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D2431E4-3CDE-6045-3868-E956E2E012A5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047F76A-B122-8179-9500-1276A589CD0B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0281AD-B9A8-2E2E-E285-AAD31D2427F7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0215142-29E4-E649-618E-4BE27A8565F8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E4881F0-9A82-5999-0989-3A36847D2E2F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5DE8630-6D22-5F01-146C-B942A480272C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593C2CE-D1C5-E6DC-3102-9CDDD59532A5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AF9D93-6F9B-167D-E017-058E4B8B8D2C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9929F63-BDCC-82B0-5D8E-248F27EF5A1E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BDE1CA9-56E7-34A1-054D-DA9E9C1A3677}"/>
              </a:ext>
            </a:extLst>
          </p:cNvPr>
          <p:cNvSpPr txBox="1"/>
          <p:nvPr/>
        </p:nvSpPr>
        <p:spPr>
          <a:xfrm>
            <a:off x="1299147" y="4062740"/>
            <a:ext cx="3524130" cy="1060824"/>
          </a:xfrm>
          <a:prstGeom prst="wedgeRoundRectCallout">
            <a:avLst>
              <a:gd name="adj1" fmla="val 47056"/>
              <a:gd name="adj2" fmla="val 66317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We don’t appreciate lots of the life we already have in cities. Where’s the love for pigeons?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CC31A79-493B-9BD1-392D-504920950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833" y="4546722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6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esson plan with text and a check mark&#10;&#10;Description automatically generated">
            <a:extLst>
              <a:ext uri="{FF2B5EF4-FFF2-40B4-BE49-F238E27FC236}">
                <a16:creationId xmlns:a16="http://schemas.microsoft.com/office/drawing/2014/main" id="{AD00D3F4-EF7B-FA3A-7C30-4504144288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33A51-556F-32C2-930C-929AF17857B2}"/>
              </a:ext>
            </a:extLst>
          </p:cNvPr>
          <p:cNvSpPr txBox="1"/>
          <p:nvPr/>
        </p:nvSpPr>
        <p:spPr>
          <a:xfrm>
            <a:off x="850329" y="4396026"/>
            <a:ext cx="3057889" cy="1060823"/>
          </a:xfrm>
          <a:prstGeom prst="wedgeRoundRectCallout">
            <a:avLst>
              <a:gd name="adj1" fmla="val 32849"/>
              <a:gd name="adj2" fmla="val -8095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It might be safer for wildlife if they stay away from built-up areas.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6F237-7AE2-F1E2-1ADD-ECCBDCD2BB63}"/>
              </a:ext>
            </a:extLst>
          </p:cNvPr>
          <p:cNvSpPr txBox="1"/>
          <p:nvPr/>
        </p:nvSpPr>
        <p:spPr>
          <a:xfrm>
            <a:off x="5440470" y="1814731"/>
            <a:ext cx="3057889" cy="1060823"/>
          </a:xfrm>
          <a:prstGeom prst="wedgeRoundRectCallout">
            <a:avLst>
              <a:gd name="adj1" fmla="val -35974"/>
              <a:gd name="adj2" fmla="val 7259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It might be safer for humans if wildlife stays away from built-up areas.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0F4241-6D06-4039-57C5-B1987D236C0C}"/>
              </a:ext>
            </a:extLst>
          </p:cNvPr>
          <p:cNvGrpSpPr/>
          <p:nvPr/>
        </p:nvGrpSpPr>
        <p:grpSpPr>
          <a:xfrm>
            <a:off x="2980916" y="5244994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C29D9E-3E26-8C72-8F93-D49EFCCD4581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9206CB-F333-638F-155A-B871B95708C4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BB9622-42ED-927F-A68F-370D0E51C484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6AE040-A199-B712-831F-C5E502CFF310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121158D-3A3B-852D-1EB7-4F8AA3AA9A56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40D33F-296F-0BEC-7938-AC128ADA8310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AE49B68-BC47-10DF-EC01-A8863CE17F6B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BE33FB5-E163-AA59-EB22-0AB636AEF4AC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3E4DC2-17A5-6132-08FE-3ABA92ED012B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2D03FC-EA52-D3DC-6678-E5274131B9EB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E7A7E7D-9CFA-9EAC-0ED0-B7DC4FD68079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AE4D27F-E034-928C-D513-8EB853CB1CA5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178F71-6EAA-23B3-BD07-50E5A2C8DA91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F83F01B-23FF-EE1E-5895-3EC8C30295F5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EFACF59-E9E5-73D1-540A-912CE0CE94AE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E3419C58-F134-8A22-C101-1BBCE96AB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766" y="2304981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3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F7AF29-4F72-E29E-D8B3-A7254A9D4B2D}"/>
              </a:ext>
            </a:extLst>
          </p:cNvPr>
          <p:cNvSpPr txBox="1"/>
          <p:nvPr/>
        </p:nvSpPr>
        <p:spPr>
          <a:xfrm>
            <a:off x="449113" y="2410872"/>
            <a:ext cx="3513239" cy="1270541"/>
          </a:xfrm>
          <a:prstGeom prst="wedgeRoundRectCallout">
            <a:avLst>
              <a:gd name="adj1" fmla="val 32849"/>
              <a:gd name="adj2" fmla="val -8095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People are too focused on wanting to see mammals and birds. You need to start by bringing in more plant life.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0539A3-E6B6-4417-380C-561B8C887665}"/>
              </a:ext>
            </a:extLst>
          </p:cNvPr>
          <p:cNvSpPr txBox="1"/>
          <p:nvPr/>
        </p:nvSpPr>
        <p:spPr>
          <a:xfrm>
            <a:off x="3064339" y="4180084"/>
            <a:ext cx="3391326" cy="1270541"/>
          </a:xfrm>
          <a:prstGeom prst="wedgeRoundRectCallout">
            <a:avLst>
              <a:gd name="adj1" fmla="val 38561"/>
              <a:gd name="adj2" fmla="val 81156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 think people already appreciate plant life. Everyone likes to be able to sit on grass or walk under trees.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135343-A64A-8468-4691-191A16AF9BC3}"/>
              </a:ext>
            </a:extLst>
          </p:cNvPr>
          <p:cNvGrpSpPr/>
          <p:nvPr/>
        </p:nvGrpSpPr>
        <p:grpSpPr>
          <a:xfrm>
            <a:off x="445731" y="3421639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58132C-4846-6B20-3B57-D693A903EEA2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BC4F0DE-2ABB-D88C-D6D9-B53DA00377FC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1DC0F11-170F-112F-18CA-C6E27EF5C934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49840B6-FC6D-E6C0-0327-ED5CF6C22947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A2B73AE-4F6B-7A1E-FEA6-D3E88D8CC7CA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7DC144F-51C6-6A23-47EA-A1346A7E7282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38F331A-A611-3F86-52C3-B3EB0DB79D47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16DEF85-14BF-6969-8ACE-FA1F5178F7A1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1375E2F-6547-F312-BB94-F3A8DC6C615E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BCD7556-91A3-EDE7-8F58-3EAFA54BF467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1CEA326-7D67-C9E6-F64A-EEF55B207671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779CA72-A697-7101-0EF7-37A6F6B2B353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9DD2C60-D515-36B2-539F-9B62537598DE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54BBEBD-AAAB-BF0E-4E60-23CBFA56F5FB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D7B9219-38EE-D62D-F56C-25C274DB9C48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8672725C-9C55-1151-F20B-BC3A051A6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1529" y="4815354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38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8CBC0-9283-7D8C-F613-BEB99184B7FA}"/>
              </a:ext>
            </a:extLst>
          </p:cNvPr>
          <p:cNvSpPr txBox="1"/>
          <p:nvPr/>
        </p:nvSpPr>
        <p:spPr>
          <a:xfrm>
            <a:off x="611659" y="2997170"/>
            <a:ext cx="3538639" cy="1192289"/>
          </a:xfrm>
          <a:prstGeom prst="wedgeRoundRectCallout">
            <a:avLst>
              <a:gd name="adj1" fmla="val 12033"/>
              <a:gd name="adj2" fmla="val -92669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People need to get better with their fears and </a:t>
            </a:r>
            <a:r>
              <a:rPr lang="en-GB" sz="1400" spc="50" dirty="0" err="1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icks</a:t>
            </a:r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over insects. We are so important for healthy food chains.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FA27F-F7B0-D829-81A5-9534CE2F4120}"/>
              </a:ext>
            </a:extLst>
          </p:cNvPr>
          <p:cNvSpPr txBox="1"/>
          <p:nvPr/>
        </p:nvSpPr>
        <p:spPr>
          <a:xfrm>
            <a:off x="4365509" y="1443779"/>
            <a:ext cx="2140901" cy="1667363"/>
          </a:xfrm>
          <a:prstGeom prst="wedgeRoundRectCallout">
            <a:avLst>
              <a:gd name="adj1" fmla="val 40146"/>
              <a:gd name="adj2" fmla="val 67588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People ignore that butterflies are insects and give us a free pass as we are nice to look at.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6D61D5-1C07-5F81-B484-BDCE06FC4FF5}"/>
              </a:ext>
            </a:extLst>
          </p:cNvPr>
          <p:cNvGrpSpPr/>
          <p:nvPr/>
        </p:nvGrpSpPr>
        <p:grpSpPr>
          <a:xfrm>
            <a:off x="659077" y="3935735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BEBA3B1-2B0A-57BC-F346-8AFC754D2911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6F4F8FB-A5CB-BEA8-10AD-0C4C85AB3B19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3EE09A-7BEC-AD77-D82E-671A3D3B481D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960D60E-8207-F7F4-76C6-5B9AF8F4A2DD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CF35135-1161-383F-88F6-3772EE6D20A5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D4653D7-71F1-32BB-EA2C-785581F0BA87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C1605DF-8462-35FE-CEC1-92ADCF9AFC7C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51913-5887-00FA-4530-251C9BCF1418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03C7973-6114-421F-5B44-B2CB7CAC946D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DFACCC-C536-BF1E-BC6C-3CA9071A9301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D2956F-4343-1704-7E75-B95D0056D2C5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C2AA4A6-C6B0-0D13-3BF3-454456C6A9F4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4840E70-CDC9-B4A8-8D22-CF5FBF05EB0A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B6FE4D2-AB47-EF31-C688-EAFAF7C4B32B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BD0AB7D-AD1D-6946-9E8C-E6BC847E4DDD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D0F85858-8AB8-B06B-033E-54E9568E1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7476" y="1062592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D6D09D-0BE2-9367-1A6A-E75399EA80BB}"/>
              </a:ext>
            </a:extLst>
          </p:cNvPr>
          <p:cNvSpPr txBox="1"/>
          <p:nvPr/>
        </p:nvSpPr>
        <p:spPr>
          <a:xfrm>
            <a:off x="2038647" y="5092250"/>
            <a:ext cx="5066706" cy="1192289"/>
          </a:xfrm>
          <a:prstGeom prst="rect">
            <a:avLst/>
          </a:prstGeom>
          <a:solidFill>
            <a:schemeClr val="bg2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4051753"/>
                      <a:gd name="connsiteY0" fmla="*/ 0 h 1504103"/>
                      <a:gd name="connsiteX1" fmla="*/ 634775 w 4051753"/>
                      <a:gd name="connsiteY1" fmla="*/ 0 h 1504103"/>
                      <a:gd name="connsiteX2" fmla="*/ 1391102 w 4051753"/>
                      <a:gd name="connsiteY2" fmla="*/ 0 h 1504103"/>
                      <a:gd name="connsiteX3" fmla="*/ 1985359 w 4051753"/>
                      <a:gd name="connsiteY3" fmla="*/ 0 h 1504103"/>
                      <a:gd name="connsiteX4" fmla="*/ 2579616 w 4051753"/>
                      <a:gd name="connsiteY4" fmla="*/ 0 h 1504103"/>
                      <a:gd name="connsiteX5" fmla="*/ 3254908 w 4051753"/>
                      <a:gd name="connsiteY5" fmla="*/ 0 h 1504103"/>
                      <a:gd name="connsiteX6" fmla="*/ 4051753 w 4051753"/>
                      <a:gd name="connsiteY6" fmla="*/ 0 h 1504103"/>
                      <a:gd name="connsiteX7" fmla="*/ 4051753 w 4051753"/>
                      <a:gd name="connsiteY7" fmla="*/ 531450 h 1504103"/>
                      <a:gd name="connsiteX8" fmla="*/ 4051753 w 4051753"/>
                      <a:gd name="connsiteY8" fmla="*/ 1047858 h 1504103"/>
                      <a:gd name="connsiteX9" fmla="*/ 4051753 w 4051753"/>
                      <a:gd name="connsiteY9" fmla="*/ 1504103 h 1504103"/>
                      <a:gd name="connsiteX10" fmla="*/ 3416978 w 4051753"/>
                      <a:gd name="connsiteY10" fmla="*/ 1504103 h 1504103"/>
                      <a:gd name="connsiteX11" fmla="*/ 2782204 w 4051753"/>
                      <a:gd name="connsiteY11" fmla="*/ 1504103 h 1504103"/>
                      <a:gd name="connsiteX12" fmla="*/ 2025877 w 4051753"/>
                      <a:gd name="connsiteY12" fmla="*/ 1504103 h 1504103"/>
                      <a:gd name="connsiteX13" fmla="*/ 1350584 w 4051753"/>
                      <a:gd name="connsiteY13" fmla="*/ 1504103 h 1504103"/>
                      <a:gd name="connsiteX14" fmla="*/ 634775 w 4051753"/>
                      <a:gd name="connsiteY14" fmla="*/ 1504103 h 1504103"/>
                      <a:gd name="connsiteX15" fmla="*/ 0 w 4051753"/>
                      <a:gd name="connsiteY15" fmla="*/ 1504103 h 1504103"/>
                      <a:gd name="connsiteX16" fmla="*/ 0 w 4051753"/>
                      <a:gd name="connsiteY16" fmla="*/ 987694 h 1504103"/>
                      <a:gd name="connsiteX17" fmla="*/ 0 w 4051753"/>
                      <a:gd name="connsiteY17" fmla="*/ 516409 h 1504103"/>
                      <a:gd name="connsiteX18" fmla="*/ 0 w 4051753"/>
                      <a:gd name="connsiteY18" fmla="*/ 0 h 1504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51753" h="1504103" fill="none" extrusionOk="0">
                        <a:moveTo>
                          <a:pt x="0" y="0"/>
                        </a:moveTo>
                        <a:cubicBezTo>
                          <a:pt x="266416" y="-18644"/>
                          <a:pt x="413527" y="-20368"/>
                          <a:pt x="634775" y="0"/>
                        </a:cubicBezTo>
                        <a:cubicBezTo>
                          <a:pt x="856023" y="20368"/>
                          <a:pt x="1059603" y="34762"/>
                          <a:pt x="1391102" y="0"/>
                        </a:cubicBezTo>
                        <a:cubicBezTo>
                          <a:pt x="1722601" y="-34762"/>
                          <a:pt x="1851112" y="-15564"/>
                          <a:pt x="1985359" y="0"/>
                        </a:cubicBezTo>
                        <a:cubicBezTo>
                          <a:pt x="2119606" y="15564"/>
                          <a:pt x="2344483" y="-8986"/>
                          <a:pt x="2579616" y="0"/>
                        </a:cubicBezTo>
                        <a:cubicBezTo>
                          <a:pt x="2814749" y="8986"/>
                          <a:pt x="2993757" y="24308"/>
                          <a:pt x="3254908" y="0"/>
                        </a:cubicBezTo>
                        <a:cubicBezTo>
                          <a:pt x="3516059" y="-24308"/>
                          <a:pt x="3758234" y="3395"/>
                          <a:pt x="4051753" y="0"/>
                        </a:cubicBezTo>
                        <a:cubicBezTo>
                          <a:pt x="4071290" y="260083"/>
                          <a:pt x="4035218" y="273121"/>
                          <a:pt x="4051753" y="531450"/>
                        </a:cubicBezTo>
                        <a:cubicBezTo>
                          <a:pt x="4068289" y="789779"/>
                          <a:pt x="4068188" y="823470"/>
                          <a:pt x="4051753" y="1047858"/>
                        </a:cubicBezTo>
                        <a:cubicBezTo>
                          <a:pt x="4035318" y="1272246"/>
                          <a:pt x="4045073" y="1311298"/>
                          <a:pt x="4051753" y="1504103"/>
                        </a:cubicBezTo>
                        <a:cubicBezTo>
                          <a:pt x="3794312" y="1492224"/>
                          <a:pt x="3717288" y="1511124"/>
                          <a:pt x="3416978" y="1504103"/>
                        </a:cubicBezTo>
                        <a:cubicBezTo>
                          <a:pt x="3116668" y="1497082"/>
                          <a:pt x="2956878" y="1529863"/>
                          <a:pt x="2782204" y="1504103"/>
                        </a:cubicBezTo>
                        <a:cubicBezTo>
                          <a:pt x="2607530" y="1478343"/>
                          <a:pt x="2232142" y="1504501"/>
                          <a:pt x="2025877" y="1504103"/>
                        </a:cubicBezTo>
                        <a:cubicBezTo>
                          <a:pt x="1819612" y="1503705"/>
                          <a:pt x="1499848" y="1532836"/>
                          <a:pt x="1350584" y="1504103"/>
                        </a:cubicBezTo>
                        <a:cubicBezTo>
                          <a:pt x="1201320" y="1475370"/>
                          <a:pt x="872821" y="1516626"/>
                          <a:pt x="634775" y="1504103"/>
                        </a:cubicBezTo>
                        <a:cubicBezTo>
                          <a:pt x="396729" y="1491580"/>
                          <a:pt x="190513" y="1493872"/>
                          <a:pt x="0" y="1504103"/>
                        </a:cubicBezTo>
                        <a:cubicBezTo>
                          <a:pt x="-21625" y="1342701"/>
                          <a:pt x="7190" y="1223360"/>
                          <a:pt x="0" y="987694"/>
                        </a:cubicBezTo>
                        <a:cubicBezTo>
                          <a:pt x="-7190" y="752028"/>
                          <a:pt x="5222" y="728252"/>
                          <a:pt x="0" y="516409"/>
                        </a:cubicBezTo>
                        <a:cubicBezTo>
                          <a:pt x="-5222" y="304567"/>
                          <a:pt x="16288" y="239098"/>
                          <a:pt x="0" y="0"/>
                        </a:cubicBezTo>
                        <a:close/>
                      </a:path>
                      <a:path w="4051753" h="1504103" stroke="0" extrusionOk="0">
                        <a:moveTo>
                          <a:pt x="0" y="0"/>
                        </a:moveTo>
                        <a:cubicBezTo>
                          <a:pt x="210356" y="-4295"/>
                          <a:pt x="442615" y="27692"/>
                          <a:pt x="675292" y="0"/>
                        </a:cubicBezTo>
                        <a:cubicBezTo>
                          <a:pt x="907969" y="-27692"/>
                          <a:pt x="1025522" y="-9246"/>
                          <a:pt x="1229032" y="0"/>
                        </a:cubicBezTo>
                        <a:cubicBezTo>
                          <a:pt x="1432542" y="9246"/>
                          <a:pt x="1717577" y="8242"/>
                          <a:pt x="1985359" y="0"/>
                        </a:cubicBezTo>
                        <a:cubicBezTo>
                          <a:pt x="2253141" y="-8242"/>
                          <a:pt x="2441933" y="-36407"/>
                          <a:pt x="2741686" y="0"/>
                        </a:cubicBezTo>
                        <a:cubicBezTo>
                          <a:pt x="3041439" y="36407"/>
                          <a:pt x="3171264" y="-6412"/>
                          <a:pt x="3416978" y="0"/>
                        </a:cubicBezTo>
                        <a:cubicBezTo>
                          <a:pt x="3662692" y="6412"/>
                          <a:pt x="3811920" y="29619"/>
                          <a:pt x="4051753" y="0"/>
                        </a:cubicBezTo>
                        <a:cubicBezTo>
                          <a:pt x="4027912" y="109196"/>
                          <a:pt x="4074618" y="276259"/>
                          <a:pt x="4051753" y="516409"/>
                        </a:cubicBezTo>
                        <a:cubicBezTo>
                          <a:pt x="4028888" y="756559"/>
                          <a:pt x="4060254" y="833801"/>
                          <a:pt x="4051753" y="1032817"/>
                        </a:cubicBezTo>
                        <a:cubicBezTo>
                          <a:pt x="4043252" y="1231833"/>
                          <a:pt x="4068262" y="1388907"/>
                          <a:pt x="4051753" y="1504103"/>
                        </a:cubicBezTo>
                        <a:cubicBezTo>
                          <a:pt x="3827979" y="1502364"/>
                          <a:pt x="3593765" y="1474038"/>
                          <a:pt x="3416978" y="1504103"/>
                        </a:cubicBezTo>
                        <a:cubicBezTo>
                          <a:pt x="3240192" y="1534168"/>
                          <a:pt x="3054971" y="1518782"/>
                          <a:pt x="2782204" y="1504103"/>
                        </a:cubicBezTo>
                        <a:cubicBezTo>
                          <a:pt x="2509437" y="1489424"/>
                          <a:pt x="2332900" y="1525820"/>
                          <a:pt x="2187947" y="1504103"/>
                        </a:cubicBezTo>
                        <a:cubicBezTo>
                          <a:pt x="2042994" y="1482386"/>
                          <a:pt x="1867312" y="1519050"/>
                          <a:pt x="1634207" y="1504103"/>
                        </a:cubicBezTo>
                        <a:cubicBezTo>
                          <a:pt x="1401102" y="1489156"/>
                          <a:pt x="1176847" y="1531375"/>
                          <a:pt x="999432" y="1504103"/>
                        </a:cubicBezTo>
                        <a:cubicBezTo>
                          <a:pt x="822018" y="1476831"/>
                          <a:pt x="405523" y="1523255"/>
                          <a:pt x="0" y="1504103"/>
                        </a:cubicBezTo>
                        <a:cubicBezTo>
                          <a:pt x="-8492" y="1276747"/>
                          <a:pt x="8881" y="1115216"/>
                          <a:pt x="0" y="987694"/>
                        </a:cubicBezTo>
                        <a:cubicBezTo>
                          <a:pt x="-8881" y="860172"/>
                          <a:pt x="25059" y="703410"/>
                          <a:pt x="0" y="456245"/>
                        </a:cubicBezTo>
                        <a:cubicBezTo>
                          <a:pt x="-25059" y="209080"/>
                          <a:pt x="-5457" y="1316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Curriculum link – Biology</a:t>
            </a:r>
          </a:p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keywords could describe the roles of insects in food chains and food webs?</a:t>
            </a:r>
          </a:p>
        </p:txBody>
      </p:sp>
    </p:spTree>
    <p:extLst>
      <p:ext uri="{BB962C8B-B14F-4D97-AF65-F5344CB8AC3E}">
        <p14:creationId xmlns:p14="http://schemas.microsoft.com/office/powerpoint/2010/main" val="28044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Paving the 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E1C75-9E8F-4022-DF97-B67103F55842}"/>
              </a:ext>
            </a:extLst>
          </p:cNvPr>
          <p:cNvSpPr txBox="1"/>
          <p:nvPr/>
        </p:nvSpPr>
        <p:spPr>
          <a:xfrm>
            <a:off x="753973" y="1455839"/>
            <a:ext cx="2981504" cy="1136001"/>
          </a:xfrm>
          <a:prstGeom prst="wedgeRoundRectCallout">
            <a:avLst>
              <a:gd name="adj1" fmla="val 33208"/>
              <a:gd name="adj2" fmla="val 7356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Hard work of volunteers improving chances for nature will make the biggest difference.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A3EBC-F0FD-F0F0-9144-8C128D7BAAC9}"/>
              </a:ext>
            </a:extLst>
          </p:cNvPr>
          <p:cNvSpPr txBox="1"/>
          <p:nvPr/>
        </p:nvSpPr>
        <p:spPr>
          <a:xfrm>
            <a:off x="5032195" y="1119393"/>
            <a:ext cx="3616689" cy="1136001"/>
          </a:xfrm>
          <a:prstGeom prst="wedgeRoundRectCallout">
            <a:avLst>
              <a:gd name="adj1" fmla="val 3436"/>
              <a:gd name="adj2" fmla="val 78091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Politicians are going to make the biggest difference, as they hear how much the public wants more life in built-up areas.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D428-1AD8-E0EB-04D6-B74375B24C96}"/>
              </a:ext>
            </a:extLst>
          </p:cNvPr>
          <p:cNvGrpSpPr/>
          <p:nvPr/>
        </p:nvGrpSpPr>
        <p:grpSpPr>
          <a:xfrm>
            <a:off x="611659" y="2350384"/>
            <a:ext cx="927302" cy="928222"/>
            <a:chOff x="4537074" y="1819274"/>
            <a:chExt cx="1643023" cy="164465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08D0441-B43B-E410-57E0-4F4F0E253172}"/>
                </a:ext>
              </a:extLst>
            </p:cNvPr>
            <p:cNvSpPr/>
            <p:nvPr/>
          </p:nvSpPr>
          <p:spPr>
            <a:xfrm>
              <a:off x="4728936" y="2097776"/>
              <a:ext cx="1116885" cy="1366151"/>
            </a:xfrm>
            <a:custGeom>
              <a:avLst/>
              <a:gdLst>
                <a:gd name="connsiteX0" fmla="*/ 1115771 w 1116885"/>
                <a:gd name="connsiteY0" fmla="*/ 922540 h 1366151"/>
                <a:gd name="connsiteX1" fmla="*/ 1106684 w 1116885"/>
                <a:gd name="connsiteY1" fmla="*/ 370989 h 1366151"/>
                <a:gd name="connsiteX2" fmla="*/ 974019 w 1116885"/>
                <a:gd name="connsiteY2" fmla="*/ 248327 h 1366151"/>
                <a:gd name="connsiteX3" fmla="*/ 854988 w 1116885"/>
                <a:gd name="connsiteY3" fmla="*/ 370989 h 1366151"/>
                <a:gd name="connsiteX4" fmla="*/ 680526 w 1116885"/>
                <a:gd name="connsiteY4" fmla="*/ 59328 h 1366151"/>
                <a:gd name="connsiteX5" fmla="*/ 520607 w 1116885"/>
                <a:gd name="connsiteY5" fmla="*/ 15712 h 1366151"/>
                <a:gd name="connsiteX6" fmla="*/ 466087 w 1116885"/>
                <a:gd name="connsiteY6" fmla="*/ 98399 h 1366151"/>
                <a:gd name="connsiteX7" fmla="*/ 429740 w 1116885"/>
                <a:gd name="connsiteY7" fmla="*/ 51149 h 1366151"/>
                <a:gd name="connsiteX8" fmla="*/ 278908 w 1116885"/>
                <a:gd name="connsiteY8" fmla="*/ 26617 h 1366151"/>
                <a:gd name="connsiteX9" fmla="*/ 244380 w 1116885"/>
                <a:gd name="connsiteY9" fmla="*/ 204709 h 1366151"/>
                <a:gd name="connsiteX10" fmla="*/ 149881 w 1116885"/>
                <a:gd name="connsiteY10" fmla="*/ 224703 h 1366151"/>
                <a:gd name="connsiteX11" fmla="*/ 116259 w 1116885"/>
                <a:gd name="connsiteY11" fmla="*/ 380081 h 1366151"/>
                <a:gd name="connsiteX12" fmla="*/ 144882 w 1116885"/>
                <a:gd name="connsiteY12" fmla="*/ 433685 h 1366151"/>
                <a:gd name="connsiteX13" fmla="*/ 45386 w 1116885"/>
                <a:gd name="connsiteY13" fmla="*/ 456399 h 1366151"/>
                <a:gd name="connsiteX14" fmla="*/ 13583 w 1116885"/>
                <a:gd name="connsiteY14" fmla="*/ 617234 h 1366151"/>
                <a:gd name="connsiteX15" fmla="*/ 160202 w 1116885"/>
                <a:gd name="connsiteY15" fmla="*/ 864442 h 1366151"/>
                <a:gd name="connsiteX16" fmla="*/ 361992 w 1116885"/>
                <a:gd name="connsiteY16" fmla="*/ 1194171 h 1366151"/>
                <a:gd name="connsiteX17" fmla="*/ 917355 w 1116885"/>
                <a:gd name="connsiteY17" fmla="*/ 1308733 h 1366151"/>
                <a:gd name="connsiteX18" fmla="*/ 1115771 w 1116885"/>
                <a:gd name="connsiteY18" fmla="*/ 922540 h 136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6885" h="1366151">
                  <a:moveTo>
                    <a:pt x="1115771" y="922540"/>
                  </a:moveTo>
                  <a:lnTo>
                    <a:pt x="1106684" y="370989"/>
                  </a:lnTo>
                  <a:cubicBezTo>
                    <a:pt x="1100869" y="318654"/>
                    <a:pt x="1072152" y="248327"/>
                    <a:pt x="974019" y="248327"/>
                  </a:cubicBezTo>
                  <a:cubicBezTo>
                    <a:pt x="859528" y="253778"/>
                    <a:pt x="854988" y="370989"/>
                    <a:pt x="854988" y="370989"/>
                  </a:cubicBezTo>
                  <a:lnTo>
                    <a:pt x="680526" y="59328"/>
                  </a:lnTo>
                  <a:cubicBezTo>
                    <a:pt x="636913" y="-7004"/>
                    <a:pt x="565383" y="-11620"/>
                    <a:pt x="520607" y="15712"/>
                  </a:cubicBezTo>
                  <a:cubicBezTo>
                    <a:pt x="475831" y="43044"/>
                    <a:pt x="466087" y="98399"/>
                    <a:pt x="466087" y="98399"/>
                  </a:cubicBezTo>
                  <a:lnTo>
                    <a:pt x="429740" y="51149"/>
                  </a:lnTo>
                  <a:cubicBezTo>
                    <a:pt x="402410" y="6372"/>
                    <a:pt x="320618" y="1157"/>
                    <a:pt x="278908" y="26617"/>
                  </a:cubicBezTo>
                  <a:cubicBezTo>
                    <a:pt x="209678" y="68874"/>
                    <a:pt x="199617" y="156368"/>
                    <a:pt x="244380" y="204709"/>
                  </a:cubicBezTo>
                  <a:cubicBezTo>
                    <a:pt x="241444" y="201537"/>
                    <a:pt x="207234" y="189692"/>
                    <a:pt x="149881" y="224703"/>
                  </a:cubicBezTo>
                  <a:cubicBezTo>
                    <a:pt x="105103" y="252034"/>
                    <a:pt x="91271" y="333743"/>
                    <a:pt x="116259" y="380081"/>
                  </a:cubicBezTo>
                  <a:cubicBezTo>
                    <a:pt x="141248" y="426413"/>
                    <a:pt x="144882" y="433685"/>
                    <a:pt x="144882" y="433685"/>
                  </a:cubicBezTo>
                  <a:cubicBezTo>
                    <a:pt x="144882" y="433685"/>
                    <a:pt x="106265" y="415512"/>
                    <a:pt x="45386" y="456399"/>
                  </a:cubicBezTo>
                  <a:cubicBezTo>
                    <a:pt x="1836" y="485650"/>
                    <a:pt x="-13749" y="572458"/>
                    <a:pt x="13583" y="617234"/>
                  </a:cubicBezTo>
                  <a:lnTo>
                    <a:pt x="160202" y="864442"/>
                  </a:lnTo>
                  <a:lnTo>
                    <a:pt x="361992" y="1194171"/>
                  </a:lnTo>
                  <a:cubicBezTo>
                    <a:pt x="480624" y="1362319"/>
                    <a:pt x="733566" y="1420381"/>
                    <a:pt x="917355" y="1308733"/>
                  </a:cubicBezTo>
                  <a:cubicBezTo>
                    <a:pt x="1042672" y="1232603"/>
                    <a:pt x="1127706" y="1071733"/>
                    <a:pt x="1115771" y="922540"/>
                  </a:cubicBezTo>
                  <a:close/>
                </a:path>
              </a:pathLst>
            </a:custGeom>
            <a:solidFill>
              <a:srgbClr val="F59F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7646C5-F83C-E329-DAC4-A4D0559D120D}"/>
                </a:ext>
              </a:extLst>
            </p:cNvPr>
            <p:cNvSpPr/>
            <p:nvPr/>
          </p:nvSpPr>
          <p:spPr>
            <a:xfrm>
              <a:off x="5195028" y="2133899"/>
              <a:ext cx="270587" cy="421889"/>
            </a:xfrm>
            <a:custGeom>
              <a:avLst/>
              <a:gdLst>
                <a:gd name="connsiteX0" fmla="*/ 5386 w 270587"/>
                <a:gd name="connsiteY0" fmla="*/ 70913 h 421889"/>
                <a:gd name="connsiteX1" fmla="*/ 0 w 270587"/>
                <a:gd name="connsiteY1" fmla="*/ 62246 h 421889"/>
                <a:gd name="connsiteX2" fmla="*/ 30473 w 270587"/>
                <a:gd name="connsiteY2" fmla="*/ 0 h 421889"/>
                <a:gd name="connsiteX3" fmla="*/ 55272 w 270587"/>
                <a:gd name="connsiteY3" fmla="*/ 39904 h 421889"/>
                <a:gd name="connsiteX4" fmla="*/ 129393 w 270587"/>
                <a:gd name="connsiteY4" fmla="*/ 159017 h 421889"/>
                <a:gd name="connsiteX5" fmla="*/ 265869 w 270587"/>
                <a:gd name="connsiteY5" fmla="*/ 376563 h 421889"/>
                <a:gd name="connsiteX6" fmla="*/ 257170 w 270587"/>
                <a:gd name="connsiteY6" fmla="*/ 417174 h 421889"/>
                <a:gd name="connsiteX7" fmla="*/ 216559 w 270587"/>
                <a:gd name="connsiteY7" fmla="*/ 408475 h 421889"/>
                <a:gd name="connsiteX8" fmla="*/ 79542 w 270587"/>
                <a:gd name="connsiteY8" fmla="*/ 190077 h 421889"/>
                <a:gd name="connsiteX9" fmla="*/ 5386 w 270587"/>
                <a:gd name="connsiteY9" fmla="*/ 70913 h 42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587" h="421889">
                  <a:moveTo>
                    <a:pt x="5386" y="70913"/>
                  </a:moveTo>
                  <a:lnTo>
                    <a:pt x="0" y="62246"/>
                  </a:lnTo>
                  <a:cubicBezTo>
                    <a:pt x="182" y="61224"/>
                    <a:pt x="6408" y="27512"/>
                    <a:pt x="30473" y="0"/>
                  </a:cubicBezTo>
                  <a:lnTo>
                    <a:pt x="55272" y="39904"/>
                  </a:lnTo>
                  <a:cubicBezTo>
                    <a:pt x="74914" y="71504"/>
                    <a:pt x="101522" y="114286"/>
                    <a:pt x="129393" y="159017"/>
                  </a:cubicBezTo>
                  <a:cubicBezTo>
                    <a:pt x="185229" y="248627"/>
                    <a:pt x="245852" y="345626"/>
                    <a:pt x="265869" y="376563"/>
                  </a:cubicBezTo>
                  <a:cubicBezTo>
                    <a:pt x="274686" y="390179"/>
                    <a:pt x="270786" y="408364"/>
                    <a:pt x="257170" y="417174"/>
                  </a:cubicBezTo>
                  <a:cubicBezTo>
                    <a:pt x="243549" y="425985"/>
                    <a:pt x="225370" y="422091"/>
                    <a:pt x="216559" y="408475"/>
                  </a:cubicBezTo>
                  <a:cubicBezTo>
                    <a:pt x="196195" y="376998"/>
                    <a:pt x="135214" y="279435"/>
                    <a:pt x="79542" y="190077"/>
                  </a:cubicBezTo>
                  <a:cubicBezTo>
                    <a:pt x="51654" y="145325"/>
                    <a:pt x="25034" y="102524"/>
                    <a:pt x="5386" y="7091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4016BC-7E83-4B2C-E661-CB350615F239}"/>
                </a:ext>
              </a:extLst>
            </p:cNvPr>
            <p:cNvSpPr/>
            <p:nvPr/>
          </p:nvSpPr>
          <p:spPr>
            <a:xfrm>
              <a:off x="4957145" y="2298173"/>
              <a:ext cx="13268" cy="2672"/>
            </a:xfrm>
            <a:custGeom>
              <a:avLst/>
              <a:gdLst>
                <a:gd name="connsiteX0" fmla="*/ 13268 w 13268"/>
                <a:gd name="connsiteY0" fmla="*/ 2673 h 2672"/>
                <a:gd name="connsiteX1" fmla="*/ 0 w 13268"/>
                <a:gd name="connsiteY1" fmla="*/ 0 h 2672"/>
                <a:gd name="connsiteX2" fmla="*/ 13268 w 13268"/>
                <a:gd name="connsiteY2" fmla="*/ 2673 h 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8" h="2672">
                  <a:moveTo>
                    <a:pt x="13268" y="2673"/>
                  </a:moveTo>
                  <a:cubicBezTo>
                    <a:pt x="8562" y="1392"/>
                    <a:pt x="4132" y="540"/>
                    <a:pt x="0" y="0"/>
                  </a:cubicBezTo>
                  <a:cubicBezTo>
                    <a:pt x="6095" y="441"/>
                    <a:pt x="10555" y="1592"/>
                    <a:pt x="13268" y="2673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77289E2-E2B7-DF75-497F-26073EDBAE67}"/>
                </a:ext>
              </a:extLst>
            </p:cNvPr>
            <p:cNvSpPr/>
            <p:nvPr/>
          </p:nvSpPr>
          <p:spPr>
            <a:xfrm>
              <a:off x="4946468" y="2238672"/>
              <a:ext cx="319320" cy="416694"/>
            </a:xfrm>
            <a:custGeom>
              <a:avLst/>
              <a:gdLst>
                <a:gd name="connsiteX0" fmla="*/ 25850 w 319320"/>
                <a:gd name="connsiteY0" fmla="*/ 62714 h 416694"/>
                <a:gd name="connsiteX1" fmla="*/ 84131 w 319320"/>
                <a:gd name="connsiteY1" fmla="*/ 97228 h 416694"/>
                <a:gd name="connsiteX2" fmla="*/ 96025 w 319320"/>
                <a:gd name="connsiteY2" fmla="*/ 112007 h 416694"/>
                <a:gd name="connsiteX3" fmla="*/ 116724 w 319320"/>
                <a:gd name="connsiteY3" fmla="*/ 143701 h 416694"/>
                <a:gd name="connsiteX4" fmla="*/ 169048 w 319320"/>
                <a:gd name="connsiteY4" fmla="*/ 233828 h 416694"/>
                <a:gd name="connsiteX5" fmla="*/ 198405 w 319320"/>
                <a:gd name="connsiteY5" fmla="*/ 286586 h 416694"/>
                <a:gd name="connsiteX6" fmla="*/ 265295 w 319320"/>
                <a:gd name="connsiteY6" fmla="*/ 403280 h 416694"/>
                <a:gd name="connsiteX7" fmla="*/ 305906 w 319320"/>
                <a:gd name="connsiteY7" fmla="*/ 411979 h 416694"/>
                <a:gd name="connsiteX8" fmla="*/ 314605 w 319320"/>
                <a:gd name="connsiteY8" fmla="*/ 371368 h 416694"/>
                <a:gd name="connsiteX9" fmla="*/ 251092 w 319320"/>
                <a:gd name="connsiteY9" fmla="*/ 260460 h 416694"/>
                <a:gd name="connsiteX10" fmla="*/ 220284 w 319320"/>
                <a:gd name="connsiteY10" fmla="*/ 205106 h 416694"/>
                <a:gd name="connsiteX11" fmla="*/ 166710 w 319320"/>
                <a:gd name="connsiteY11" fmla="*/ 112852 h 416694"/>
                <a:gd name="connsiteX12" fmla="*/ 143890 w 319320"/>
                <a:gd name="connsiteY12" fmla="*/ 77962 h 416694"/>
                <a:gd name="connsiteX13" fmla="*/ 123156 w 319320"/>
                <a:gd name="connsiteY13" fmla="*/ 53328 h 416694"/>
                <a:gd name="connsiteX14" fmla="*/ 0 w 319320"/>
                <a:gd name="connsiteY14" fmla="*/ 0 h 416694"/>
                <a:gd name="connsiteX15" fmla="*/ 25850 w 319320"/>
                <a:gd name="connsiteY15" fmla="*/ 62714 h 4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9320" h="416694">
                  <a:moveTo>
                    <a:pt x="25850" y="62714"/>
                  </a:moveTo>
                  <a:cubicBezTo>
                    <a:pt x="42292" y="67519"/>
                    <a:pt x="61987" y="77545"/>
                    <a:pt x="84131" y="97228"/>
                  </a:cubicBezTo>
                  <a:cubicBezTo>
                    <a:pt x="85811" y="98726"/>
                    <a:pt x="89740" y="103172"/>
                    <a:pt x="96025" y="112007"/>
                  </a:cubicBezTo>
                  <a:cubicBezTo>
                    <a:pt x="101946" y="120330"/>
                    <a:pt x="108918" y="131055"/>
                    <a:pt x="116724" y="143701"/>
                  </a:cubicBezTo>
                  <a:cubicBezTo>
                    <a:pt x="132319" y="168970"/>
                    <a:pt x="150487" y="200706"/>
                    <a:pt x="169048" y="233828"/>
                  </a:cubicBezTo>
                  <a:cubicBezTo>
                    <a:pt x="178798" y="251226"/>
                    <a:pt x="188713" y="269106"/>
                    <a:pt x="198405" y="286586"/>
                  </a:cubicBezTo>
                  <a:cubicBezTo>
                    <a:pt x="225036" y="334622"/>
                    <a:pt x="249994" y="379638"/>
                    <a:pt x="265295" y="403280"/>
                  </a:cubicBezTo>
                  <a:cubicBezTo>
                    <a:pt x="274106" y="416895"/>
                    <a:pt x="292285" y="420790"/>
                    <a:pt x="305906" y="411979"/>
                  </a:cubicBezTo>
                  <a:cubicBezTo>
                    <a:pt x="319521" y="403168"/>
                    <a:pt x="323416" y="384989"/>
                    <a:pt x="314605" y="371368"/>
                  </a:cubicBezTo>
                  <a:cubicBezTo>
                    <a:pt x="300479" y="349541"/>
                    <a:pt x="277213" y="307573"/>
                    <a:pt x="251092" y="260460"/>
                  </a:cubicBezTo>
                  <a:cubicBezTo>
                    <a:pt x="241124" y="242486"/>
                    <a:pt x="230740" y="223755"/>
                    <a:pt x="220284" y="205106"/>
                  </a:cubicBezTo>
                  <a:cubicBezTo>
                    <a:pt x="201659" y="171872"/>
                    <a:pt x="182992" y="139231"/>
                    <a:pt x="166710" y="112852"/>
                  </a:cubicBezTo>
                  <a:cubicBezTo>
                    <a:pt x="158575" y="99672"/>
                    <a:pt x="150851" y="87754"/>
                    <a:pt x="143890" y="77962"/>
                  </a:cubicBezTo>
                  <a:cubicBezTo>
                    <a:pt x="137288" y="68688"/>
                    <a:pt x="130152" y="59548"/>
                    <a:pt x="123156" y="53328"/>
                  </a:cubicBezTo>
                  <a:cubicBezTo>
                    <a:pt x="76413" y="11781"/>
                    <a:pt x="33333" y="268"/>
                    <a:pt x="0" y="0"/>
                  </a:cubicBezTo>
                  <a:cubicBezTo>
                    <a:pt x="1610" y="23237"/>
                    <a:pt x="10291" y="45390"/>
                    <a:pt x="25850" y="62714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76B3F5-804B-B64B-1118-BDC1502CF823}"/>
                </a:ext>
              </a:extLst>
            </p:cNvPr>
            <p:cNvSpPr/>
            <p:nvPr/>
          </p:nvSpPr>
          <p:spPr>
            <a:xfrm>
              <a:off x="4852845" y="2527478"/>
              <a:ext cx="18457" cy="3019"/>
            </a:xfrm>
            <a:custGeom>
              <a:avLst/>
              <a:gdLst>
                <a:gd name="connsiteX0" fmla="*/ 18458 w 18457"/>
                <a:gd name="connsiteY0" fmla="*/ 3019 h 3019"/>
                <a:gd name="connsiteX1" fmla="*/ 0 w 18457"/>
                <a:gd name="connsiteY1" fmla="*/ 0 h 3019"/>
                <a:gd name="connsiteX2" fmla="*/ 18458 w 18457"/>
                <a:gd name="connsiteY2" fmla="*/ 3019 h 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57" h="3019">
                  <a:moveTo>
                    <a:pt x="18458" y="3019"/>
                  </a:moveTo>
                  <a:cubicBezTo>
                    <a:pt x="11874" y="1580"/>
                    <a:pt x="5627" y="605"/>
                    <a:pt x="0" y="0"/>
                  </a:cubicBezTo>
                  <a:cubicBezTo>
                    <a:pt x="8936" y="311"/>
                    <a:pt x="15222" y="1944"/>
                    <a:pt x="18458" y="3019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7FD5BE3-ABFF-298D-35B4-6C0A2881FBB0}"/>
                </a:ext>
              </a:extLst>
            </p:cNvPr>
            <p:cNvSpPr/>
            <p:nvPr/>
          </p:nvSpPr>
          <p:spPr>
            <a:xfrm>
              <a:off x="4840652" y="2467977"/>
              <a:ext cx="277376" cy="309450"/>
            </a:xfrm>
            <a:custGeom>
              <a:avLst/>
              <a:gdLst>
                <a:gd name="connsiteX0" fmla="*/ 32944 w 277376"/>
                <a:gd name="connsiteY0" fmla="*/ 63037 h 309450"/>
                <a:gd name="connsiteX1" fmla="*/ 38539 w 277376"/>
                <a:gd name="connsiteY1" fmla="*/ 64429 h 309450"/>
                <a:gd name="connsiteX2" fmla="*/ 87156 w 277376"/>
                <a:gd name="connsiteY2" fmla="*/ 88188 h 309450"/>
                <a:gd name="connsiteX3" fmla="*/ 113716 w 277376"/>
                <a:gd name="connsiteY3" fmla="*/ 120817 h 309450"/>
                <a:gd name="connsiteX4" fmla="*/ 150256 w 277376"/>
                <a:gd name="connsiteY4" fmla="*/ 176812 h 309450"/>
                <a:gd name="connsiteX5" fmla="*/ 182088 w 277376"/>
                <a:gd name="connsiteY5" fmla="*/ 229041 h 309450"/>
                <a:gd name="connsiteX6" fmla="*/ 223345 w 277376"/>
                <a:gd name="connsiteY6" fmla="*/ 296031 h 309450"/>
                <a:gd name="connsiteX7" fmla="*/ 263962 w 277376"/>
                <a:gd name="connsiteY7" fmla="*/ 304736 h 309450"/>
                <a:gd name="connsiteX8" fmla="*/ 272661 w 277376"/>
                <a:gd name="connsiteY8" fmla="*/ 264125 h 309450"/>
                <a:gd name="connsiteX9" fmla="*/ 233284 w 277376"/>
                <a:gd name="connsiteY9" fmla="*/ 200183 h 309450"/>
                <a:gd name="connsiteX10" fmla="*/ 200162 w 277376"/>
                <a:gd name="connsiteY10" fmla="*/ 145834 h 309450"/>
                <a:gd name="connsiteX11" fmla="*/ 161714 w 277376"/>
                <a:gd name="connsiteY11" fmla="*/ 86961 h 309450"/>
                <a:gd name="connsiteX12" fmla="*/ 126179 w 277376"/>
                <a:gd name="connsiteY12" fmla="*/ 44288 h 309450"/>
                <a:gd name="connsiteX13" fmla="*/ 53650 w 277376"/>
                <a:gd name="connsiteY13" fmla="*/ 7671 h 309450"/>
                <a:gd name="connsiteX14" fmla="*/ 0 w 277376"/>
                <a:gd name="connsiteY14" fmla="*/ 0 h 309450"/>
                <a:gd name="connsiteX15" fmla="*/ 4544 w 277376"/>
                <a:gd name="connsiteY15" fmla="*/ 9868 h 309450"/>
                <a:gd name="connsiteX16" fmla="*/ 32944 w 277376"/>
                <a:gd name="connsiteY16" fmla="*/ 63037 h 30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7376" h="309450">
                  <a:moveTo>
                    <a:pt x="32944" y="63037"/>
                  </a:moveTo>
                  <a:cubicBezTo>
                    <a:pt x="34788" y="63466"/>
                    <a:pt x="36655" y="63930"/>
                    <a:pt x="38539" y="64429"/>
                  </a:cubicBezTo>
                  <a:cubicBezTo>
                    <a:pt x="57666" y="69522"/>
                    <a:pt x="75290" y="77639"/>
                    <a:pt x="87156" y="88188"/>
                  </a:cubicBezTo>
                  <a:cubicBezTo>
                    <a:pt x="93108" y="93475"/>
                    <a:pt x="102114" y="104371"/>
                    <a:pt x="113716" y="120817"/>
                  </a:cubicBezTo>
                  <a:cubicBezTo>
                    <a:pt x="124943" y="136735"/>
                    <a:pt x="137386" y="156077"/>
                    <a:pt x="150256" y="176812"/>
                  </a:cubicBezTo>
                  <a:cubicBezTo>
                    <a:pt x="160656" y="193569"/>
                    <a:pt x="171504" y="211525"/>
                    <a:pt x="182088" y="229041"/>
                  </a:cubicBezTo>
                  <a:cubicBezTo>
                    <a:pt x="197060" y="253816"/>
                    <a:pt x="211492" y="277711"/>
                    <a:pt x="223345" y="296031"/>
                  </a:cubicBezTo>
                  <a:cubicBezTo>
                    <a:pt x="232162" y="309652"/>
                    <a:pt x="250341" y="313547"/>
                    <a:pt x="263962" y="304736"/>
                  </a:cubicBezTo>
                  <a:cubicBezTo>
                    <a:pt x="277578" y="295925"/>
                    <a:pt x="281472" y="277740"/>
                    <a:pt x="272661" y="264125"/>
                  </a:cubicBezTo>
                  <a:cubicBezTo>
                    <a:pt x="261066" y="246204"/>
                    <a:pt x="247668" y="224013"/>
                    <a:pt x="233284" y="200183"/>
                  </a:cubicBezTo>
                  <a:cubicBezTo>
                    <a:pt x="222676" y="182615"/>
                    <a:pt x="211521" y="164142"/>
                    <a:pt x="200162" y="145834"/>
                  </a:cubicBezTo>
                  <a:cubicBezTo>
                    <a:pt x="187081" y="124764"/>
                    <a:pt x="173929" y="104277"/>
                    <a:pt x="161714" y="86961"/>
                  </a:cubicBezTo>
                  <a:cubicBezTo>
                    <a:pt x="149872" y="70174"/>
                    <a:pt x="137581" y="54420"/>
                    <a:pt x="126179" y="44288"/>
                  </a:cubicBezTo>
                  <a:cubicBezTo>
                    <a:pt x="105006" y="25469"/>
                    <a:pt x="77813" y="14103"/>
                    <a:pt x="53650" y="7671"/>
                  </a:cubicBezTo>
                  <a:cubicBezTo>
                    <a:pt x="34814" y="2655"/>
                    <a:pt x="15821" y="112"/>
                    <a:pt x="0" y="0"/>
                  </a:cubicBezTo>
                  <a:cubicBezTo>
                    <a:pt x="1338" y="3430"/>
                    <a:pt x="2852" y="6731"/>
                    <a:pt x="4544" y="9868"/>
                  </a:cubicBezTo>
                  <a:cubicBezTo>
                    <a:pt x="26286" y="50185"/>
                    <a:pt x="31862" y="60928"/>
                    <a:pt x="32944" y="6303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2414FB-5B1C-5EAC-01A3-523E1F844FF3}"/>
                </a:ext>
              </a:extLst>
            </p:cNvPr>
            <p:cNvSpPr/>
            <p:nvPr/>
          </p:nvSpPr>
          <p:spPr>
            <a:xfrm>
              <a:off x="5051993" y="2084045"/>
              <a:ext cx="1128104" cy="1379877"/>
            </a:xfrm>
            <a:custGeom>
              <a:avLst/>
              <a:gdLst>
                <a:gd name="connsiteX0" fmla="*/ 1126977 w 1128104"/>
                <a:gd name="connsiteY0" fmla="*/ 931806 h 1379877"/>
                <a:gd name="connsiteX1" fmla="*/ 1126977 w 1128104"/>
                <a:gd name="connsiteY1" fmla="*/ 374716 h 1379877"/>
                <a:gd name="connsiteX2" fmla="*/ 983805 w 1128104"/>
                <a:gd name="connsiteY2" fmla="*/ 250821 h 1379877"/>
                <a:gd name="connsiteX3" fmla="*/ 863581 w 1128104"/>
                <a:gd name="connsiteY3" fmla="*/ 374716 h 1379877"/>
                <a:gd name="connsiteX4" fmla="*/ 687368 w 1128104"/>
                <a:gd name="connsiteY4" fmla="*/ 59924 h 1379877"/>
                <a:gd name="connsiteX5" fmla="*/ 525840 w 1128104"/>
                <a:gd name="connsiteY5" fmla="*/ 15870 h 1379877"/>
                <a:gd name="connsiteX6" fmla="*/ 470774 w 1128104"/>
                <a:gd name="connsiteY6" fmla="*/ 99388 h 1379877"/>
                <a:gd name="connsiteX7" fmla="*/ 434063 w 1128104"/>
                <a:gd name="connsiteY7" fmla="*/ 51663 h 1379877"/>
                <a:gd name="connsiteX8" fmla="*/ 281709 w 1128104"/>
                <a:gd name="connsiteY8" fmla="*/ 26883 h 1379877"/>
                <a:gd name="connsiteX9" fmla="*/ 246837 w 1128104"/>
                <a:gd name="connsiteY9" fmla="*/ 206768 h 1379877"/>
                <a:gd name="connsiteX10" fmla="*/ 151388 w 1128104"/>
                <a:gd name="connsiteY10" fmla="*/ 226956 h 1379877"/>
                <a:gd name="connsiteX11" fmla="*/ 117426 w 1128104"/>
                <a:gd name="connsiteY11" fmla="*/ 383897 h 1379877"/>
                <a:gd name="connsiteX12" fmla="*/ 146337 w 1128104"/>
                <a:gd name="connsiteY12" fmla="*/ 438041 h 1379877"/>
                <a:gd name="connsiteX13" fmla="*/ 45843 w 1128104"/>
                <a:gd name="connsiteY13" fmla="*/ 460990 h 1379877"/>
                <a:gd name="connsiteX14" fmla="*/ 13719 w 1128104"/>
                <a:gd name="connsiteY14" fmla="*/ 623434 h 1379877"/>
                <a:gd name="connsiteX15" fmla="*/ 161808 w 1128104"/>
                <a:gd name="connsiteY15" fmla="*/ 873127 h 1379877"/>
                <a:gd name="connsiteX16" fmla="*/ 365628 w 1128104"/>
                <a:gd name="connsiteY16" fmla="*/ 1206169 h 1379877"/>
                <a:gd name="connsiteX17" fmla="*/ 926571 w 1128104"/>
                <a:gd name="connsiteY17" fmla="*/ 1321882 h 1379877"/>
                <a:gd name="connsiteX18" fmla="*/ 1126977 w 1128104"/>
                <a:gd name="connsiteY18" fmla="*/ 931806 h 137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104" h="1379877">
                  <a:moveTo>
                    <a:pt x="1126977" y="931806"/>
                  </a:moveTo>
                  <a:lnTo>
                    <a:pt x="1126977" y="374716"/>
                  </a:lnTo>
                  <a:cubicBezTo>
                    <a:pt x="1121103" y="321852"/>
                    <a:pt x="1082924" y="250821"/>
                    <a:pt x="983805" y="250821"/>
                  </a:cubicBezTo>
                  <a:cubicBezTo>
                    <a:pt x="868168" y="256325"/>
                    <a:pt x="863581" y="374716"/>
                    <a:pt x="863581" y="374716"/>
                  </a:cubicBezTo>
                  <a:lnTo>
                    <a:pt x="687368" y="59924"/>
                  </a:lnTo>
                  <a:cubicBezTo>
                    <a:pt x="643315" y="-7074"/>
                    <a:pt x="571068" y="-11737"/>
                    <a:pt x="525840" y="15870"/>
                  </a:cubicBezTo>
                  <a:cubicBezTo>
                    <a:pt x="480612" y="43477"/>
                    <a:pt x="470774" y="99388"/>
                    <a:pt x="470774" y="99388"/>
                  </a:cubicBezTo>
                  <a:lnTo>
                    <a:pt x="434063" y="51663"/>
                  </a:lnTo>
                  <a:cubicBezTo>
                    <a:pt x="406456" y="6436"/>
                    <a:pt x="323842" y="1168"/>
                    <a:pt x="281709" y="26883"/>
                  </a:cubicBezTo>
                  <a:cubicBezTo>
                    <a:pt x="211782" y="69566"/>
                    <a:pt x="201621" y="157938"/>
                    <a:pt x="246837" y="206768"/>
                  </a:cubicBezTo>
                  <a:cubicBezTo>
                    <a:pt x="243871" y="203564"/>
                    <a:pt x="209315" y="191599"/>
                    <a:pt x="151388" y="226956"/>
                  </a:cubicBezTo>
                  <a:cubicBezTo>
                    <a:pt x="106161" y="254563"/>
                    <a:pt x="92187" y="337095"/>
                    <a:pt x="117426" y="383897"/>
                  </a:cubicBezTo>
                  <a:cubicBezTo>
                    <a:pt x="142666" y="430699"/>
                    <a:pt x="146337" y="438041"/>
                    <a:pt x="146337" y="438041"/>
                  </a:cubicBezTo>
                  <a:cubicBezTo>
                    <a:pt x="146337" y="438041"/>
                    <a:pt x="107335" y="419686"/>
                    <a:pt x="45843" y="460990"/>
                  </a:cubicBezTo>
                  <a:cubicBezTo>
                    <a:pt x="1854" y="490529"/>
                    <a:pt x="-13887" y="578206"/>
                    <a:pt x="13719" y="623434"/>
                  </a:cubicBezTo>
                  <a:lnTo>
                    <a:pt x="161808" y="873127"/>
                  </a:lnTo>
                  <a:lnTo>
                    <a:pt x="365628" y="1206169"/>
                  </a:lnTo>
                  <a:cubicBezTo>
                    <a:pt x="485458" y="1376009"/>
                    <a:pt x="740937" y="1434652"/>
                    <a:pt x="926571" y="1321882"/>
                  </a:cubicBezTo>
                  <a:cubicBezTo>
                    <a:pt x="1053150" y="1244989"/>
                    <a:pt x="1139036" y="1082503"/>
                    <a:pt x="1126977" y="931806"/>
                  </a:cubicBezTo>
                  <a:close/>
                </a:path>
              </a:pathLst>
            </a:custGeom>
            <a:solidFill>
              <a:srgbClr val="FFC83D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B73F48-490A-BF7F-AADC-3A3642A9797B}"/>
                </a:ext>
              </a:extLst>
            </p:cNvPr>
            <p:cNvSpPr/>
            <p:nvPr/>
          </p:nvSpPr>
          <p:spPr>
            <a:xfrm>
              <a:off x="5522954" y="2120490"/>
              <a:ext cx="265967" cy="414193"/>
            </a:xfrm>
            <a:custGeom>
              <a:avLst/>
              <a:gdLst>
                <a:gd name="connsiteX0" fmla="*/ 0 w 265967"/>
                <a:gd name="connsiteY0" fmla="*/ 61982 h 414193"/>
                <a:gd name="connsiteX1" fmla="*/ 764 w 265967"/>
                <a:gd name="connsiteY1" fmla="*/ 63216 h 414193"/>
                <a:gd name="connsiteX2" fmla="*/ 74920 w 265967"/>
                <a:gd name="connsiteY2" fmla="*/ 182382 h 414193"/>
                <a:gd name="connsiteX3" fmla="*/ 211937 w 265967"/>
                <a:gd name="connsiteY3" fmla="*/ 400774 h 414193"/>
                <a:gd name="connsiteX4" fmla="*/ 252548 w 265967"/>
                <a:gd name="connsiteY4" fmla="*/ 409478 h 414193"/>
                <a:gd name="connsiteX5" fmla="*/ 261253 w 265967"/>
                <a:gd name="connsiteY5" fmla="*/ 368867 h 414193"/>
                <a:gd name="connsiteX6" fmla="*/ 124770 w 265967"/>
                <a:gd name="connsiteY6" fmla="*/ 151320 h 414193"/>
                <a:gd name="connsiteX7" fmla="*/ 50649 w 265967"/>
                <a:gd name="connsiteY7" fmla="*/ 32208 h 414193"/>
                <a:gd name="connsiteX8" fmla="*/ 30638 w 265967"/>
                <a:gd name="connsiteY8" fmla="*/ 0 h 414193"/>
                <a:gd name="connsiteX9" fmla="*/ 0 w 265967"/>
                <a:gd name="connsiteY9" fmla="*/ 61982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967" h="414193">
                  <a:moveTo>
                    <a:pt x="0" y="61982"/>
                  </a:moveTo>
                  <a:lnTo>
                    <a:pt x="764" y="63216"/>
                  </a:lnTo>
                  <a:cubicBezTo>
                    <a:pt x="20411" y="94828"/>
                    <a:pt x="47037" y="137628"/>
                    <a:pt x="74920" y="182382"/>
                  </a:cubicBezTo>
                  <a:cubicBezTo>
                    <a:pt x="130597" y="271739"/>
                    <a:pt x="191572" y="369302"/>
                    <a:pt x="211937" y="400774"/>
                  </a:cubicBezTo>
                  <a:cubicBezTo>
                    <a:pt x="220747" y="414395"/>
                    <a:pt x="238932" y="418289"/>
                    <a:pt x="252548" y="409478"/>
                  </a:cubicBezTo>
                  <a:cubicBezTo>
                    <a:pt x="266169" y="400668"/>
                    <a:pt x="270063" y="382483"/>
                    <a:pt x="261253" y="368867"/>
                  </a:cubicBezTo>
                  <a:cubicBezTo>
                    <a:pt x="241235" y="337930"/>
                    <a:pt x="180606" y="240931"/>
                    <a:pt x="124770" y="151320"/>
                  </a:cubicBezTo>
                  <a:cubicBezTo>
                    <a:pt x="96899" y="106590"/>
                    <a:pt x="70291" y="63808"/>
                    <a:pt x="50649" y="32208"/>
                  </a:cubicBezTo>
                  <a:lnTo>
                    <a:pt x="30638" y="0"/>
                  </a:lnTo>
                  <a:cubicBezTo>
                    <a:pt x="8341" y="25462"/>
                    <a:pt x="1187" y="56201"/>
                    <a:pt x="0" y="61982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FBB331-034D-729A-78B6-997CE8294F76}"/>
                </a:ext>
              </a:extLst>
            </p:cNvPr>
            <p:cNvSpPr/>
            <p:nvPr/>
          </p:nvSpPr>
          <p:spPr>
            <a:xfrm>
              <a:off x="5270794" y="2286273"/>
              <a:ext cx="23336" cy="2262"/>
            </a:xfrm>
            <a:custGeom>
              <a:avLst/>
              <a:gdLst>
                <a:gd name="connsiteX0" fmla="*/ 23336 w 23336"/>
                <a:gd name="connsiteY0" fmla="*/ 2263 h 2262"/>
                <a:gd name="connsiteX1" fmla="*/ 0 w 23336"/>
                <a:gd name="connsiteY1" fmla="*/ 237 h 2262"/>
                <a:gd name="connsiteX2" fmla="*/ 23336 w 23336"/>
                <a:gd name="connsiteY2" fmla="*/ 2263 h 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" h="2262">
                  <a:moveTo>
                    <a:pt x="23336" y="2263"/>
                  </a:moveTo>
                  <a:cubicBezTo>
                    <a:pt x="14226" y="541"/>
                    <a:pt x="6273" y="42"/>
                    <a:pt x="0" y="237"/>
                  </a:cubicBezTo>
                  <a:cubicBezTo>
                    <a:pt x="10819" y="-557"/>
                    <a:pt x="18690" y="776"/>
                    <a:pt x="23336" y="226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389568-E3F6-EF31-909C-5B3AD7D3D062}"/>
                </a:ext>
              </a:extLst>
            </p:cNvPr>
            <p:cNvSpPr/>
            <p:nvPr/>
          </p:nvSpPr>
          <p:spPr>
            <a:xfrm>
              <a:off x="5271816" y="2227738"/>
              <a:ext cx="329879" cy="396426"/>
            </a:xfrm>
            <a:custGeom>
              <a:avLst/>
              <a:gdLst>
                <a:gd name="connsiteX0" fmla="*/ 97898 w 329879"/>
                <a:gd name="connsiteY0" fmla="*/ 99387 h 396426"/>
                <a:gd name="connsiteX1" fmla="*/ 25539 w 329879"/>
                <a:gd name="connsiteY1" fmla="*/ 61449 h 396426"/>
                <a:gd name="connsiteX2" fmla="*/ 0 w 329879"/>
                <a:gd name="connsiteY2" fmla="*/ 8 h 396426"/>
                <a:gd name="connsiteX3" fmla="*/ 136923 w 329879"/>
                <a:gd name="connsiteY3" fmla="*/ 55486 h 396426"/>
                <a:gd name="connsiteX4" fmla="*/ 179502 w 329879"/>
                <a:gd name="connsiteY4" fmla="*/ 110765 h 396426"/>
                <a:gd name="connsiteX5" fmla="*/ 232025 w 329879"/>
                <a:gd name="connsiteY5" fmla="*/ 195317 h 396426"/>
                <a:gd name="connsiteX6" fmla="*/ 271802 w 329879"/>
                <a:gd name="connsiteY6" fmla="*/ 262448 h 396426"/>
                <a:gd name="connsiteX7" fmla="*/ 325165 w 329879"/>
                <a:gd name="connsiteY7" fmla="*/ 351101 h 396426"/>
                <a:gd name="connsiteX8" fmla="*/ 316460 w 329879"/>
                <a:gd name="connsiteY8" fmla="*/ 391712 h 396426"/>
                <a:gd name="connsiteX9" fmla="*/ 275849 w 329879"/>
                <a:gd name="connsiteY9" fmla="*/ 383007 h 396426"/>
                <a:gd name="connsiteX10" fmla="*/ 220078 w 329879"/>
                <a:gd name="connsiteY10" fmla="*/ 290378 h 396426"/>
                <a:gd name="connsiteX11" fmla="*/ 181634 w 329879"/>
                <a:gd name="connsiteY11" fmla="*/ 225502 h 396426"/>
                <a:gd name="connsiteX12" fmla="*/ 130462 w 329879"/>
                <a:gd name="connsiteY12" fmla="*/ 143094 h 396426"/>
                <a:gd name="connsiteX13" fmla="*/ 97898 w 329879"/>
                <a:gd name="connsiteY13" fmla="*/ 99387 h 3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879" h="396426">
                  <a:moveTo>
                    <a:pt x="97898" y="99387"/>
                  </a:moveTo>
                  <a:cubicBezTo>
                    <a:pt x="72306" y="76638"/>
                    <a:pt x="46262" y="65901"/>
                    <a:pt x="25539" y="61449"/>
                  </a:cubicBezTo>
                  <a:cubicBezTo>
                    <a:pt x="10420" y="44375"/>
                    <a:pt x="1850" y="22741"/>
                    <a:pt x="0" y="8"/>
                  </a:cubicBezTo>
                  <a:cubicBezTo>
                    <a:pt x="35113" y="-360"/>
                    <a:pt x="87895" y="11904"/>
                    <a:pt x="136923" y="55486"/>
                  </a:cubicBezTo>
                  <a:cubicBezTo>
                    <a:pt x="149005" y="66224"/>
                    <a:pt x="164330" y="87739"/>
                    <a:pt x="179502" y="110765"/>
                  </a:cubicBezTo>
                  <a:cubicBezTo>
                    <a:pt x="195496" y="135029"/>
                    <a:pt x="213775" y="164856"/>
                    <a:pt x="232025" y="195317"/>
                  </a:cubicBezTo>
                  <a:cubicBezTo>
                    <a:pt x="245640" y="218055"/>
                    <a:pt x="259162" y="240997"/>
                    <a:pt x="271802" y="262448"/>
                  </a:cubicBezTo>
                  <a:cubicBezTo>
                    <a:pt x="293511" y="299289"/>
                    <a:pt x="312625" y="331717"/>
                    <a:pt x="325165" y="351101"/>
                  </a:cubicBezTo>
                  <a:cubicBezTo>
                    <a:pt x="333976" y="364716"/>
                    <a:pt x="330081" y="382901"/>
                    <a:pt x="316460" y="391712"/>
                  </a:cubicBezTo>
                  <a:cubicBezTo>
                    <a:pt x="302845" y="400523"/>
                    <a:pt x="284660" y="396628"/>
                    <a:pt x="275849" y="383007"/>
                  </a:cubicBezTo>
                  <a:cubicBezTo>
                    <a:pt x="262686" y="362660"/>
                    <a:pt x="242380" y="328217"/>
                    <a:pt x="220078" y="290378"/>
                  </a:cubicBezTo>
                  <a:cubicBezTo>
                    <a:pt x="207590" y="269191"/>
                    <a:pt x="194474" y="246936"/>
                    <a:pt x="181634" y="225502"/>
                  </a:cubicBezTo>
                  <a:cubicBezTo>
                    <a:pt x="163496" y="195217"/>
                    <a:pt x="145740" y="166272"/>
                    <a:pt x="130462" y="143094"/>
                  </a:cubicBezTo>
                  <a:cubicBezTo>
                    <a:pt x="114362" y="118671"/>
                    <a:pt x="103167" y="104069"/>
                    <a:pt x="97898" y="9938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B6E7EB0-6887-6D83-6F51-A8B5D201ED50}"/>
                </a:ext>
              </a:extLst>
            </p:cNvPr>
            <p:cNvSpPr/>
            <p:nvPr/>
          </p:nvSpPr>
          <p:spPr>
            <a:xfrm>
              <a:off x="5163439" y="2454167"/>
              <a:ext cx="284070" cy="335197"/>
            </a:xfrm>
            <a:custGeom>
              <a:avLst/>
              <a:gdLst>
                <a:gd name="connsiteX0" fmla="*/ 41733 w 284070"/>
                <a:gd name="connsiteY0" fmla="*/ 69153 h 335197"/>
                <a:gd name="connsiteX1" fmla="*/ 33997 w 284070"/>
                <a:gd name="connsiteY1" fmla="*/ 66187 h 335197"/>
                <a:gd name="connsiteX2" fmla="*/ 5979 w 284070"/>
                <a:gd name="connsiteY2" fmla="*/ 13775 h 335197"/>
                <a:gd name="connsiteX3" fmla="*/ 0 w 284070"/>
                <a:gd name="connsiteY3" fmla="*/ 7 h 335197"/>
                <a:gd name="connsiteX4" fmla="*/ 63848 w 284070"/>
                <a:gd name="connsiteY4" fmla="*/ 14733 h 335197"/>
                <a:gd name="connsiteX5" fmla="*/ 132870 w 284070"/>
                <a:gd name="connsiteY5" fmla="*/ 56243 h 335197"/>
                <a:gd name="connsiteX6" fmla="*/ 168982 w 284070"/>
                <a:gd name="connsiteY6" fmla="*/ 101917 h 335197"/>
                <a:gd name="connsiteX7" fmla="*/ 207379 w 284070"/>
                <a:gd name="connsiteY7" fmla="*/ 165565 h 335197"/>
                <a:gd name="connsiteX8" fmla="*/ 230768 w 284070"/>
                <a:gd name="connsiteY8" fmla="*/ 206816 h 335197"/>
                <a:gd name="connsiteX9" fmla="*/ 279356 w 284070"/>
                <a:gd name="connsiteY9" fmla="*/ 289871 h 335197"/>
                <a:gd name="connsiteX10" fmla="*/ 270651 w 284070"/>
                <a:gd name="connsiteY10" fmla="*/ 330482 h 335197"/>
                <a:gd name="connsiteX11" fmla="*/ 230040 w 284070"/>
                <a:gd name="connsiteY11" fmla="*/ 321777 h 335197"/>
                <a:gd name="connsiteX12" fmla="*/ 178486 w 284070"/>
                <a:gd name="connsiteY12" fmla="*/ 233706 h 335197"/>
                <a:gd name="connsiteX13" fmla="*/ 156424 w 284070"/>
                <a:gd name="connsiteY13" fmla="*/ 194787 h 335197"/>
                <a:gd name="connsiteX14" fmla="*/ 119836 w 284070"/>
                <a:gd name="connsiteY14" fmla="*/ 134082 h 335197"/>
                <a:gd name="connsiteX15" fmla="*/ 93851 w 284070"/>
                <a:gd name="connsiteY15" fmla="*/ 100143 h 335197"/>
                <a:gd name="connsiteX16" fmla="*/ 41733 w 284070"/>
                <a:gd name="connsiteY16" fmla="*/ 69153 h 3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0" h="335197">
                  <a:moveTo>
                    <a:pt x="41733" y="69153"/>
                  </a:moveTo>
                  <a:cubicBezTo>
                    <a:pt x="39066" y="68067"/>
                    <a:pt x="36488" y="67080"/>
                    <a:pt x="33997" y="66187"/>
                  </a:cubicBezTo>
                  <a:cubicBezTo>
                    <a:pt x="31865" y="62081"/>
                    <a:pt x="25128" y="49282"/>
                    <a:pt x="5979" y="13775"/>
                  </a:cubicBezTo>
                  <a:cubicBezTo>
                    <a:pt x="3659" y="9464"/>
                    <a:pt x="1662" y="4853"/>
                    <a:pt x="0" y="7"/>
                  </a:cubicBezTo>
                  <a:cubicBezTo>
                    <a:pt x="19571" y="-251"/>
                    <a:pt x="43084" y="6298"/>
                    <a:pt x="63848" y="14733"/>
                  </a:cubicBezTo>
                  <a:cubicBezTo>
                    <a:pt x="87695" y="24425"/>
                    <a:pt x="113222" y="38780"/>
                    <a:pt x="132870" y="56243"/>
                  </a:cubicBezTo>
                  <a:cubicBezTo>
                    <a:pt x="144764" y="66815"/>
                    <a:pt x="157252" y="83990"/>
                    <a:pt x="168982" y="101917"/>
                  </a:cubicBezTo>
                  <a:cubicBezTo>
                    <a:pt x="181193" y="120578"/>
                    <a:pt x="194339" y="142822"/>
                    <a:pt x="207379" y="165565"/>
                  </a:cubicBezTo>
                  <a:cubicBezTo>
                    <a:pt x="215296" y="179374"/>
                    <a:pt x="223138" y="193289"/>
                    <a:pt x="230768" y="206816"/>
                  </a:cubicBezTo>
                  <a:cubicBezTo>
                    <a:pt x="248765" y="238752"/>
                    <a:pt x="265570" y="268567"/>
                    <a:pt x="279356" y="289871"/>
                  </a:cubicBezTo>
                  <a:cubicBezTo>
                    <a:pt x="288166" y="303486"/>
                    <a:pt x="284272" y="321672"/>
                    <a:pt x="270651" y="330482"/>
                  </a:cubicBezTo>
                  <a:cubicBezTo>
                    <a:pt x="257035" y="339293"/>
                    <a:pt x="238850" y="335399"/>
                    <a:pt x="230040" y="321777"/>
                  </a:cubicBezTo>
                  <a:cubicBezTo>
                    <a:pt x="215226" y="298881"/>
                    <a:pt x="196935" y="266441"/>
                    <a:pt x="178486" y="233706"/>
                  </a:cubicBezTo>
                  <a:cubicBezTo>
                    <a:pt x="171091" y="220578"/>
                    <a:pt x="163660" y="207404"/>
                    <a:pt x="156424" y="194787"/>
                  </a:cubicBezTo>
                  <a:cubicBezTo>
                    <a:pt x="143519" y="172279"/>
                    <a:pt x="131067" y="151251"/>
                    <a:pt x="119836" y="134082"/>
                  </a:cubicBezTo>
                  <a:cubicBezTo>
                    <a:pt x="108124" y="116190"/>
                    <a:pt x="99313" y="105001"/>
                    <a:pt x="93851" y="100143"/>
                  </a:cubicBezTo>
                  <a:cubicBezTo>
                    <a:pt x="80459" y="88243"/>
                    <a:pt x="61169" y="77047"/>
                    <a:pt x="41733" y="69153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4F1311-2F33-EA3D-0C8C-735FEE384A2B}"/>
                </a:ext>
              </a:extLst>
            </p:cNvPr>
            <p:cNvSpPr/>
            <p:nvPr/>
          </p:nvSpPr>
          <p:spPr>
            <a:xfrm>
              <a:off x="5915602" y="2383730"/>
              <a:ext cx="109647" cy="186746"/>
            </a:xfrm>
            <a:custGeom>
              <a:avLst/>
              <a:gdLst>
                <a:gd name="connsiteX0" fmla="*/ 54867 w 109647"/>
                <a:gd name="connsiteY0" fmla="*/ 172107 h 186746"/>
                <a:gd name="connsiteX1" fmla="*/ 0 w 109647"/>
                <a:gd name="connsiteY1" fmla="*/ 74467 h 186746"/>
                <a:gd name="connsiteX2" fmla="*/ 25845 w 109647"/>
                <a:gd name="connsiteY2" fmla="*/ 0 h 186746"/>
                <a:gd name="connsiteX3" fmla="*/ 105681 w 109647"/>
                <a:gd name="connsiteY3" fmla="*/ 142638 h 186746"/>
                <a:gd name="connsiteX4" fmla="*/ 95008 w 109647"/>
                <a:gd name="connsiteY4" fmla="*/ 182779 h 186746"/>
                <a:gd name="connsiteX5" fmla="*/ 54867 w 109647"/>
                <a:gd name="connsiteY5" fmla="*/ 172107 h 18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647" h="186746">
                  <a:moveTo>
                    <a:pt x="54867" y="172107"/>
                  </a:moveTo>
                  <a:cubicBezTo>
                    <a:pt x="44746" y="154662"/>
                    <a:pt x="24364" y="118280"/>
                    <a:pt x="0" y="74467"/>
                  </a:cubicBezTo>
                  <a:cubicBezTo>
                    <a:pt x="294" y="69445"/>
                    <a:pt x="3225" y="32270"/>
                    <a:pt x="25845" y="0"/>
                  </a:cubicBezTo>
                  <a:cubicBezTo>
                    <a:pt x="60928" y="63301"/>
                    <a:pt x="92447" y="119830"/>
                    <a:pt x="105681" y="142638"/>
                  </a:cubicBezTo>
                  <a:cubicBezTo>
                    <a:pt x="113816" y="156670"/>
                    <a:pt x="109040" y="174644"/>
                    <a:pt x="95008" y="182779"/>
                  </a:cubicBezTo>
                  <a:cubicBezTo>
                    <a:pt x="80976" y="190914"/>
                    <a:pt x="63008" y="186139"/>
                    <a:pt x="54867" y="172107"/>
                  </a:cubicBezTo>
                  <a:close/>
                </a:path>
              </a:pathLst>
            </a:custGeom>
            <a:solidFill>
              <a:srgbClr val="D67D00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0F9FF32-C5DE-A794-53CE-2D98938B04CA}"/>
                </a:ext>
              </a:extLst>
            </p:cNvPr>
            <p:cNvSpPr/>
            <p:nvPr/>
          </p:nvSpPr>
          <p:spPr>
            <a:xfrm>
              <a:off x="4815511" y="1819274"/>
              <a:ext cx="132890" cy="176212"/>
            </a:xfrm>
            <a:custGeom>
              <a:avLst/>
              <a:gdLst>
                <a:gd name="connsiteX0" fmla="*/ 77034 w 132890"/>
                <a:gd name="connsiteY0" fmla="*/ 165468 h 176212"/>
                <a:gd name="connsiteX1" fmla="*/ 5374 w 132890"/>
                <a:gd name="connsiteY1" fmla="*/ 68460 h 176212"/>
                <a:gd name="connsiteX2" fmla="*/ 18884 w 132890"/>
                <a:gd name="connsiteY2" fmla="*/ 26018 h 176212"/>
                <a:gd name="connsiteX3" fmla="*/ 98767 w 132890"/>
                <a:gd name="connsiteY3" fmla="*/ 1160 h 176212"/>
                <a:gd name="connsiteX4" fmla="*/ 132835 w 132890"/>
                <a:gd name="connsiteY4" fmla="*/ 29049 h 176212"/>
                <a:gd name="connsiteX5" fmla="*/ 124611 w 132890"/>
                <a:gd name="connsiteY5" fmla="*/ 150917 h 176212"/>
                <a:gd name="connsiteX6" fmla="*/ 77034 w 132890"/>
                <a:gd name="connsiteY6" fmla="*/ 165468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90" h="176212">
                  <a:moveTo>
                    <a:pt x="77034" y="165468"/>
                  </a:moveTo>
                  <a:lnTo>
                    <a:pt x="5374" y="68460"/>
                  </a:lnTo>
                  <a:cubicBezTo>
                    <a:pt x="-5786" y="53302"/>
                    <a:pt x="1263" y="31475"/>
                    <a:pt x="18884" y="26018"/>
                  </a:cubicBezTo>
                  <a:lnTo>
                    <a:pt x="98767" y="1160"/>
                  </a:lnTo>
                  <a:cubicBezTo>
                    <a:pt x="116388" y="-4297"/>
                    <a:pt x="134009" y="10254"/>
                    <a:pt x="132835" y="29049"/>
                  </a:cubicBezTo>
                  <a:lnTo>
                    <a:pt x="124611" y="150917"/>
                  </a:lnTo>
                  <a:cubicBezTo>
                    <a:pt x="122262" y="175776"/>
                    <a:pt x="91718" y="185476"/>
                    <a:pt x="77034" y="165468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4AE22A2-19B7-590C-047F-D6C35CE9BF95}"/>
                </a:ext>
              </a:extLst>
            </p:cNvPr>
            <p:cNvSpPr/>
            <p:nvPr/>
          </p:nvSpPr>
          <p:spPr>
            <a:xfrm>
              <a:off x="4628470" y="1923098"/>
              <a:ext cx="162017" cy="159046"/>
            </a:xfrm>
            <a:custGeom>
              <a:avLst/>
              <a:gdLst>
                <a:gd name="connsiteX0" fmla="*/ 125454 w 162017"/>
                <a:gd name="connsiteY0" fmla="*/ 156919 h 159046"/>
                <a:gd name="connsiteX1" fmla="*/ 16203 w 162017"/>
                <a:gd name="connsiteY1" fmla="*/ 111103 h 159046"/>
                <a:gd name="connsiteX2" fmla="*/ 7392 w 162017"/>
                <a:gd name="connsiteY2" fmla="*/ 68812 h 159046"/>
                <a:gd name="connsiteX3" fmla="*/ 64367 w 162017"/>
                <a:gd name="connsiteY3" fmla="*/ 8313 h 159046"/>
                <a:gd name="connsiteX4" fmla="*/ 107246 w 162017"/>
                <a:gd name="connsiteY4" fmla="*/ 14774 h 159046"/>
                <a:gd name="connsiteX5" fmla="*/ 159522 w 162017"/>
                <a:gd name="connsiteY5" fmla="*/ 121089 h 159046"/>
                <a:gd name="connsiteX6" fmla="*/ 125454 w 162017"/>
                <a:gd name="connsiteY6" fmla="*/ 156919 h 15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7" h="159046">
                  <a:moveTo>
                    <a:pt x="125454" y="156919"/>
                  </a:moveTo>
                  <a:lnTo>
                    <a:pt x="16203" y="111103"/>
                  </a:lnTo>
                  <a:cubicBezTo>
                    <a:pt x="-831" y="104055"/>
                    <a:pt x="-5530" y="82322"/>
                    <a:pt x="7392" y="68812"/>
                  </a:cubicBezTo>
                  <a:lnTo>
                    <a:pt x="64367" y="8313"/>
                  </a:lnTo>
                  <a:cubicBezTo>
                    <a:pt x="76702" y="-5197"/>
                    <a:pt x="99023" y="-1673"/>
                    <a:pt x="107246" y="14774"/>
                  </a:cubicBezTo>
                  <a:lnTo>
                    <a:pt x="159522" y="121089"/>
                  </a:lnTo>
                  <a:cubicBezTo>
                    <a:pt x="169508" y="142822"/>
                    <a:pt x="147775" y="166317"/>
                    <a:pt x="125454" y="156919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BAF946-C8A1-02EE-CA51-18D8453DAD1F}"/>
                </a:ext>
              </a:extLst>
            </p:cNvPr>
            <p:cNvSpPr/>
            <p:nvPr/>
          </p:nvSpPr>
          <p:spPr>
            <a:xfrm>
              <a:off x="4537074" y="2112962"/>
              <a:ext cx="176212" cy="138793"/>
            </a:xfrm>
            <a:custGeom>
              <a:avLst/>
              <a:gdLst>
                <a:gd name="connsiteX0" fmla="*/ 30531 w 176212"/>
                <a:gd name="connsiteY0" fmla="*/ 138561 h 138793"/>
                <a:gd name="connsiteX1" fmla="*/ 152205 w 176212"/>
                <a:gd name="connsiteY1" fmla="*/ 122714 h 138793"/>
                <a:gd name="connsiteX2" fmla="*/ 164372 w 176212"/>
                <a:gd name="connsiteY2" fmla="*/ 72735 h 138793"/>
                <a:gd name="connsiteX3" fmla="*/ 62775 w 176212"/>
                <a:gd name="connsiteY3" fmla="*/ 4472 h 138793"/>
                <a:gd name="connsiteX4" fmla="*/ 20797 w 176212"/>
                <a:gd name="connsiteY4" fmla="*/ 20928 h 138793"/>
                <a:gd name="connsiteX5" fmla="*/ 721 w 176212"/>
                <a:gd name="connsiteY5" fmla="*/ 105038 h 138793"/>
                <a:gd name="connsiteX6" fmla="*/ 30531 w 176212"/>
                <a:gd name="connsiteY6" fmla="*/ 138561 h 13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12" h="138793">
                  <a:moveTo>
                    <a:pt x="30531" y="138561"/>
                  </a:moveTo>
                  <a:lnTo>
                    <a:pt x="152205" y="122714"/>
                  </a:lnTo>
                  <a:cubicBezTo>
                    <a:pt x="177148" y="119667"/>
                    <a:pt x="185057" y="87363"/>
                    <a:pt x="164372" y="72735"/>
                  </a:cubicBezTo>
                  <a:lnTo>
                    <a:pt x="62775" y="4472"/>
                  </a:lnTo>
                  <a:cubicBezTo>
                    <a:pt x="46957" y="-5889"/>
                    <a:pt x="25056" y="2643"/>
                    <a:pt x="20797" y="20928"/>
                  </a:cubicBezTo>
                  <a:lnTo>
                    <a:pt x="721" y="105038"/>
                  </a:lnTo>
                  <a:cubicBezTo>
                    <a:pt x="-3538" y="123933"/>
                    <a:pt x="11672" y="140998"/>
                    <a:pt x="30531" y="138561"/>
                  </a:cubicBezTo>
                  <a:close/>
                </a:path>
              </a:pathLst>
            </a:custGeom>
            <a:solidFill>
              <a:schemeClr val="accent5"/>
            </a:solidFill>
            <a:ln w="58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DCD638A7-C351-ABF1-B92F-FAFA196F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0872" y="1749624"/>
            <a:ext cx="1060823" cy="1060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1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climbing a rock&#10;&#10;Description automatically generated">
            <a:extLst>
              <a:ext uri="{FF2B5EF4-FFF2-40B4-BE49-F238E27FC236}">
                <a16:creationId xmlns:a16="http://schemas.microsoft.com/office/drawing/2014/main" id="{6E470FF8-D462-ACAE-EF77-313028364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1912859"/>
            <a:ext cx="8569325" cy="3976457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Taking a different root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7" y="947241"/>
            <a:ext cx="8569325" cy="920422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We can take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action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individuals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local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communities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improve conditions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for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wildlife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in our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Larger organisations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have been taking on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big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projects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rewild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parts of the country.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91A0A-4278-3469-3DDD-78B950276470}"/>
              </a:ext>
            </a:extLst>
          </p:cNvPr>
          <p:cNvSpPr txBox="1"/>
          <p:nvPr/>
        </p:nvSpPr>
        <p:spPr>
          <a:xfrm>
            <a:off x="611659" y="4087367"/>
            <a:ext cx="4905221" cy="1509217"/>
          </a:xfrm>
          <a:prstGeom prst="rect">
            <a:avLst/>
          </a:prstGeom>
          <a:solidFill>
            <a:schemeClr val="accent6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Rewilding:</a:t>
            </a:r>
          </a:p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process of protecting an environment and returning it to its natural state, for example by bringing back wild animals that used to live there.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2E5E8-5353-18AF-09EF-2EE11AA846E8}"/>
              </a:ext>
            </a:extLst>
          </p:cNvPr>
          <p:cNvSpPr txBox="1"/>
          <p:nvPr/>
        </p:nvSpPr>
        <p:spPr>
          <a:xfrm>
            <a:off x="287338" y="5934513"/>
            <a:ext cx="8569325" cy="427979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Rewilding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can help to improve the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biodiversity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in an area.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0C0C3-99F0-AEF2-FFB5-759539D8463A}"/>
              </a:ext>
            </a:extLst>
          </p:cNvPr>
          <p:cNvSpPr txBox="1"/>
          <p:nvPr/>
        </p:nvSpPr>
        <p:spPr>
          <a:xfrm>
            <a:off x="5843014" y="4087367"/>
            <a:ext cx="2689327" cy="1509217"/>
          </a:xfrm>
          <a:prstGeom prst="rect">
            <a:avLst/>
          </a:prstGeom>
          <a:solidFill>
            <a:schemeClr val="accent6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Biodiversity:</a:t>
            </a:r>
          </a:p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number and types of plants and animals that exist in a particular area.</a:t>
            </a:r>
          </a:p>
        </p:txBody>
      </p:sp>
    </p:spTree>
    <p:extLst>
      <p:ext uri="{BB962C8B-B14F-4D97-AF65-F5344CB8AC3E}">
        <p14:creationId xmlns:p14="http://schemas.microsoft.com/office/powerpoint/2010/main" val="23407917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Taking a different root</a:t>
            </a:r>
          </a:p>
        </p:txBody>
      </p:sp>
      <p:sp>
        <p:nvSpPr>
          <p:cNvPr id="29" name="TextBox 28">
            <a:hlinkClick r:id="rId4"/>
            <a:extLst>
              <a:ext uri="{FF2B5EF4-FFF2-40B4-BE49-F238E27FC236}">
                <a16:creationId xmlns:a16="http://schemas.microsoft.com/office/drawing/2014/main" id="{FABB8385-3021-0B74-96B7-65CCE0497E8F}"/>
              </a:ext>
            </a:extLst>
          </p:cNvPr>
          <p:cNvSpPr txBox="1"/>
          <p:nvPr/>
        </p:nvSpPr>
        <p:spPr>
          <a:xfrm>
            <a:off x="1916134" y="4872794"/>
            <a:ext cx="5311732" cy="139360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440286"/>
                      <a:gd name="connsiteY0" fmla="*/ 0 h 1207849"/>
                      <a:gd name="connsiteX1" fmla="*/ 756863 w 3440286"/>
                      <a:gd name="connsiteY1" fmla="*/ 0 h 1207849"/>
                      <a:gd name="connsiteX2" fmla="*/ 1341712 w 3440286"/>
                      <a:gd name="connsiteY2" fmla="*/ 0 h 1207849"/>
                      <a:gd name="connsiteX3" fmla="*/ 2029769 w 3440286"/>
                      <a:gd name="connsiteY3" fmla="*/ 0 h 1207849"/>
                      <a:gd name="connsiteX4" fmla="*/ 2752229 w 3440286"/>
                      <a:gd name="connsiteY4" fmla="*/ 0 h 1207849"/>
                      <a:gd name="connsiteX5" fmla="*/ 3440286 w 3440286"/>
                      <a:gd name="connsiteY5" fmla="*/ 0 h 1207849"/>
                      <a:gd name="connsiteX6" fmla="*/ 3440286 w 3440286"/>
                      <a:gd name="connsiteY6" fmla="*/ 628081 h 1207849"/>
                      <a:gd name="connsiteX7" fmla="*/ 3440286 w 3440286"/>
                      <a:gd name="connsiteY7" fmla="*/ 1207849 h 1207849"/>
                      <a:gd name="connsiteX8" fmla="*/ 2855437 w 3440286"/>
                      <a:gd name="connsiteY8" fmla="*/ 1207849 h 1207849"/>
                      <a:gd name="connsiteX9" fmla="*/ 2201783 w 3440286"/>
                      <a:gd name="connsiteY9" fmla="*/ 1207849 h 1207849"/>
                      <a:gd name="connsiteX10" fmla="*/ 1582532 w 3440286"/>
                      <a:gd name="connsiteY10" fmla="*/ 1207849 h 1207849"/>
                      <a:gd name="connsiteX11" fmla="*/ 963280 w 3440286"/>
                      <a:gd name="connsiteY11" fmla="*/ 1207849 h 1207849"/>
                      <a:gd name="connsiteX12" fmla="*/ 0 w 3440286"/>
                      <a:gd name="connsiteY12" fmla="*/ 1207849 h 1207849"/>
                      <a:gd name="connsiteX13" fmla="*/ 0 w 3440286"/>
                      <a:gd name="connsiteY13" fmla="*/ 603925 h 1207849"/>
                      <a:gd name="connsiteX14" fmla="*/ 0 w 3440286"/>
                      <a:gd name="connsiteY14" fmla="*/ 0 h 1207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40286" h="1207849" fill="none" extrusionOk="0">
                        <a:moveTo>
                          <a:pt x="0" y="0"/>
                        </a:moveTo>
                        <a:cubicBezTo>
                          <a:pt x="274732" y="-30244"/>
                          <a:pt x="449069" y="-16856"/>
                          <a:pt x="756863" y="0"/>
                        </a:cubicBezTo>
                        <a:cubicBezTo>
                          <a:pt x="1064657" y="16856"/>
                          <a:pt x="1090174" y="25170"/>
                          <a:pt x="1341712" y="0"/>
                        </a:cubicBezTo>
                        <a:cubicBezTo>
                          <a:pt x="1593250" y="-25170"/>
                          <a:pt x="1778387" y="-262"/>
                          <a:pt x="2029769" y="0"/>
                        </a:cubicBezTo>
                        <a:cubicBezTo>
                          <a:pt x="2281151" y="262"/>
                          <a:pt x="2528840" y="-12244"/>
                          <a:pt x="2752229" y="0"/>
                        </a:cubicBezTo>
                        <a:cubicBezTo>
                          <a:pt x="2975618" y="12244"/>
                          <a:pt x="3161733" y="9290"/>
                          <a:pt x="3440286" y="0"/>
                        </a:cubicBezTo>
                        <a:cubicBezTo>
                          <a:pt x="3469450" y="186965"/>
                          <a:pt x="3425009" y="374013"/>
                          <a:pt x="3440286" y="628081"/>
                        </a:cubicBezTo>
                        <a:cubicBezTo>
                          <a:pt x="3455563" y="882149"/>
                          <a:pt x="3446943" y="1054488"/>
                          <a:pt x="3440286" y="1207849"/>
                        </a:cubicBezTo>
                        <a:cubicBezTo>
                          <a:pt x="3200633" y="1197894"/>
                          <a:pt x="3009910" y="1195420"/>
                          <a:pt x="2855437" y="1207849"/>
                        </a:cubicBezTo>
                        <a:cubicBezTo>
                          <a:pt x="2700964" y="1220278"/>
                          <a:pt x="2484565" y="1218334"/>
                          <a:pt x="2201783" y="1207849"/>
                        </a:cubicBezTo>
                        <a:cubicBezTo>
                          <a:pt x="1919001" y="1197364"/>
                          <a:pt x="1789394" y="1191307"/>
                          <a:pt x="1582532" y="1207849"/>
                        </a:cubicBezTo>
                        <a:cubicBezTo>
                          <a:pt x="1375670" y="1224391"/>
                          <a:pt x="1195917" y="1233014"/>
                          <a:pt x="963280" y="1207849"/>
                        </a:cubicBezTo>
                        <a:cubicBezTo>
                          <a:pt x="730643" y="1182684"/>
                          <a:pt x="413489" y="1212067"/>
                          <a:pt x="0" y="1207849"/>
                        </a:cubicBezTo>
                        <a:cubicBezTo>
                          <a:pt x="-7135" y="957075"/>
                          <a:pt x="12217" y="795722"/>
                          <a:pt x="0" y="603925"/>
                        </a:cubicBezTo>
                        <a:cubicBezTo>
                          <a:pt x="-12217" y="412128"/>
                          <a:pt x="16543" y="209963"/>
                          <a:pt x="0" y="0"/>
                        </a:cubicBezTo>
                        <a:close/>
                      </a:path>
                      <a:path w="3440286" h="1207849" stroke="0" extrusionOk="0">
                        <a:moveTo>
                          <a:pt x="0" y="0"/>
                        </a:moveTo>
                        <a:cubicBezTo>
                          <a:pt x="249679" y="26908"/>
                          <a:pt x="541658" y="12551"/>
                          <a:pt x="688057" y="0"/>
                        </a:cubicBezTo>
                        <a:cubicBezTo>
                          <a:pt x="834456" y="-12551"/>
                          <a:pt x="1103094" y="18984"/>
                          <a:pt x="1272906" y="0"/>
                        </a:cubicBezTo>
                        <a:cubicBezTo>
                          <a:pt x="1442718" y="-18984"/>
                          <a:pt x="1767923" y="-16117"/>
                          <a:pt x="2029769" y="0"/>
                        </a:cubicBezTo>
                        <a:cubicBezTo>
                          <a:pt x="2291615" y="16117"/>
                          <a:pt x="2618259" y="-5593"/>
                          <a:pt x="2786632" y="0"/>
                        </a:cubicBezTo>
                        <a:cubicBezTo>
                          <a:pt x="2955005" y="5593"/>
                          <a:pt x="3193248" y="29873"/>
                          <a:pt x="3440286" y="0"/>
                        </a:cubicBezTo>
                        <a:cubicBezTo>
                          <a:pt x="3458646" y="143706"/>
                          <a:pt x="3421081" y="417187"/>
                          <a:pt x="3440286" y="567689"/>
                        </a:cubicBezTo>
                        <a:cubicBezTo>
                          <a:pt x="3459491" y="718191"/>
                          <a:pt x="3418783" y="928632"/>
                          <a:pt x="3440286" y="1207849"/>
                        </a:cubicBezTo>
                        <a:cubicBezTo>
                          <a:pt x="3148816" y="1193858"/>
                          <a:pt x="2901808" y="1236025"/>
                          <a:pt x="2717826" y="1207849"/>
                        </a:cubicBezTo>
                        <a:cubicBezTo>
                          <a:pt x="2533844" y="1179673"/>
                          <a:pt x="2404541" y="1198075"/>
                          <a:pt x="2098574" y="1207849"/>
                        </a:cubicBezTo>
                        <a:cubicBezTo>
                          <a:pt x="1792607" y="1217623"/>
                          <a:pt x="1508882" y="1199171"/>
                          <a:pt x="1341712" y="1207849"/>
                        </a:cubicBezTo>
                        <a:cubicBezTo>
                          <a:pt x="1174542" y="1216527"/>
                          <a:pt x="843193" y="1179559"/>
                          <a:pt x="688057" y="1207849"/>
                        </a:cubicBezTo>
                        <a:cubicBezTo>
                          <a:pt x="532922" y="1236139"/>
                          <a:pt x="278320" y="1177748"/>
                          <a:pt x="0" y="1207849"/>
                        </a:cubicBezTo>
                        <a:cubicBezTo>
                          <a:pt x="5843" y="926509"/>
                          <a:pt x="-10345" y="855238"/>
                          <a:pt x="0" y="640160"/>
                        </a:cubicBezTo>
                        <a:cubicBezTo>
                          <a:pt x="10345" y="425082"/>
                          <a:pt x="15265" y="2093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 (2-3 mins)</a:t>
            </a:r>
          </a:p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Click this box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check out rewilding across the country. Use the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map view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find the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that is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closest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your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school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9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Taking a different root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7" y="943003"/>
            <a:ext cx="8569325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Plans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improve wildlife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 built-up areas can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engage communities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Things will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not always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go to plan though.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Brighton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on the south coast, is known for introducing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green ideas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In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2019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its council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voted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stop using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weedkiller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that has links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causing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cancer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harming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bee populations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CE74F-6E8C-BBAF-C726-BE8B926F6FE9}"/>
              </a:ext>
            </a:extLst>
          </p:cNvPr>
          <p:cNvSpPr txBox="1"/>
          <p:nvPr/>
        </p:nvSpPr>
        <p:spPr>
          <a:xfrm>
            <a:off x="287338" y="5207741"/>
            <a:ext cx="8569325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This month, the council voted to </a:t>
            </a:r>
            <a:r>
              <a:rPr lang="en-GB" sz="1600" b="1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start using </a:t>
            </a:r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</a:t>
            </a:r>
            <a:r>
              <a:rPr lang="en-GB" sz="1600" b="1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wee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dkiller again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There was concern about the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number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of, and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damage being caused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by,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weeds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Some people were concerned about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accessibility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on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pavements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Some people have been concerned about the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effects on wildlife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by bringing back the weedkiller.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 descr="A dock with a structure on it&#10;&#10;Description automatically generated with medium confidence">
            <a:extLst>
              <a:ext uri="{FF2B5EF4-FFF2-40B4-BE49-F238E27FC236}">
                <a16:creationId xmlns:a16="http://schemas.microsoft.com/office/drawing/2014/main" id="{A37F4D19-6A8B-19A6-A007-99250981D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2195653"/>
            <a:ext cx="8569325" cy="2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Taking a different root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8" y="1089025"/>
            <a:ext cx="2949639" cy="927945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a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politician’s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job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respond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local people’s wants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needs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4E5E7-20EF-3D70-85C5-A084157FC805}"/>
              </a:ext>
            </a:extLst>
          </p:cNvPr>
          <p:cNvSpPr txBox="1"/>
          <p:nvPr/>
        </p:nvSpPr>
        <p:spPr>
          <a:xfrm>
            <a:off x="1047701" y="2743200"/>
            <a:ext cx="7048599" cy="189230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activity (10-15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VotesforSchools and Eco-Schools will be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sharing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your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views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about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wildlife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with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politicians across the country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Is there something in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your area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that could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change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? Make a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to improve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wildlife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 built-up area near you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What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life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would you like to see? What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could this bring?</a:t>
            </a:r>
          </a:p>
        </p:txBody>
      </p:sp>
    </p:spTree>
    <p:extLst>
      <p:ext uri="{BB962C8B-B14F-4D97-AF65-F5344CB8AC3E}">
        <p14:creationId xmlns:p14="http://schemas.microsoft.com/office/powerpoint/2010/main" val="856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eagull standing on a surface&#10;&#10;Description automatically generated">
            <a:extLst>
              <a:ext uri="{FF2B5EF4-FFF2-40B4-BE49-F238E27FC236}">
                <a16:creationId xmlns:a16="http://schemas.microsoft.com/office/drawing/2014/main" id="{102962A1-468C-C6D2-A2BF-4A7CB5D72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6" y="1737361"/>
            <a:ext cx="8569326" cy="453644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7" y="96062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At the end of today’s session, you will be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voting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Yes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the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question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“Would you like to see more wildlife brought into your built-up area?</a:t>
            </a:r>
            <a:r>
              <a:rPr lang="en-GB" sz="1600" b="1" spc="50" dirty="0">
                <a:latin typeface="Century Gothic" panose="020B0502020202020204" pitchFamily="34" charset="0"/>
              </a:rPr>
              <a:t>”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CAA2C-0615-C724-EB30-1B4D8A9A5729}"/>
              </a:ext>
            </a:extLst>
          </p:cNvPr>
          <p:cNvSpPr txBox="1"/>
          <p:nvPr/>
        </p:nvSpPr>
        <p:spPr>
          <a:xfrm>
            <a:off x="1058699" y="2700273"/>
            <a:ext cx="3411701" cy="2610616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Pair discussion (8-15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about to read some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Yes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comments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about today’s topic. Do you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agree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with the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opinion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being shared? Has the comment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influenced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how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 will  vote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today?</a:t>
            </a:r>
          </a:p>
        </p:txBody>
      </p:sp>
    </p:spTree>
    <p:extLst>
      <p:ext uri="{BB962C8B-B14F-4D97-AF65-F5344CB8AC3E}">
        <p14:creationId xmlns:p14="http://schemas.microsoft.com/office/powerpoint/2010/main" val="41637142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01162-C210-3EC8-0494-27FA394606FE}"/>
              </a:ext>
            </a:extLst>
          </p:cNvPr>
          <p:cNvSpPr txBox="1"/>
          <p:nvPr/>
        </p:nvSpPr>
        <p:spPr>
          <a:xfrm flipH="1">
            <a:off x="287337" y="1170431"/>
            <a:ext cx="2958783" cy="1574593"/>
          </a:xfrm>
          <a:prstGeom prst="wedgeRoundRectCallout">
            <a:avLst>
              <a:gd name="adj1" fmla="val -41836"/>
              <a:gd name="adj2" fmla="val 9554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It’s a nice idea, but schemes like this cost a lot. Even if you have volunteers, the materials, tools and plants cost money.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2CB9F1-6B54-FCE6-8934-EDE9950511EB}"/>
              </a:ext>
            </a:extLst>
          </p:cNvPr>
          <p:cNvSpPr/>
          <p:nvPr/>
        </p:nvSpPr>
        <p:spPr>
          <a:xfrm rot="300000">
            <a:off x="2610334" y="2611158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7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BD60EF">
                <a:alpha val="85000"/>
              </a:srgbClr>
            </a:gs>
            <a:gs pos="25000">
              <a:srgbClr val="97E8D7">
                <a:alpha val="85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68E9D85-1C7D-227B-2670-DAB9AEC9A2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32177-57D4-3A29-9A69-54C3BFC4E1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FE4511-F280-38BA-F308-62DEA553C418}"/>
              </a:ext>
            </a:extLst>
          </p:cNvPr>
          <p:cNvSpPr txBox="1">
            <a:spLocks/>
          </p:cNvSpPr>
          <p:nvPr/>
        </p:nvSpPr>
        <p:spPr>
          <a:xfrm>
            <a:off x="674812" y="1044359"/>
            <a:ext cx="7794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Would you like to see more wildlife brought into your built-up area?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13489-D62C-A9EF-319F-E5BD6470F836}"/>
              </a:ext>
            </a:extLst>
          </p:cNvPr>
          <p:cNvSpPr/>
          <p:nvPr/>
        </p:nvSpPr>
        <p:spPr>
          <a:xfrm>
            <a:off x="287339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UNCRC Article 24: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Health, water, food, environment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A42AC-0323-C4FE-6CB4-3C1CE0CAA863}"/>
              </a:ext>
            </a:extLst>
          </p:cNvPr>
          <p:cNvSpPr/>
          <p:nvPr/>
        </p:nvSpPr>
        <p:spPr>
          <a:xfrm>
            <a:off x="3200403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 SDG 15: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Life on 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ADD2F-AA8C-9B5E-CB7E-DFE04A1FE3C4}"/>
              </a:ext>
            </a:extLst>
          </p:cNvPr>
          <p:cNvSpPr/>
          <p:nvPr/>
        </p:nvSpPr>
        <p:spPr>
          <a:xfrm>
            <a:off x="6113461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VfS</a:t>
            </a:r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Key Theme 3: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Environment &amp; climate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A666B-194C-1B3D-911D-9725240DE3FC}"/>
              </a:ext>
            </a:extLst>
          </p:cNvPr>
          <p:cNvSpPr txBox="1"/>
          <p:nvPr/>
        </p:nvSpPr>
        <p:spPr>
          <a:xfrm>
            <a:off x="628650" y="296862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Today’s </a:t>
            </a:r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VoteTopic</a:t>
            </a: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971EF4-7F9E-FEB3-45D5-A299320CEDFE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4528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9BF88-E0E0-3AAD-5BBB-E5E4BFF6197A}"/>
              </a:ext>
            </a:extLst>
          </p:cNvPr>
          <p:cNvSpPr txBox="1"/>
          <p:nvPr/>
        </p:nvSpPr>
        <p:spPr>
          <a:xfrm>
            <a:off x="5493855" y="2756049"/>
            <a:ext cx="3004504" cy="1526350"/>
          </a:xfrm>
          <a:prstGeom prst="wedgeRoundRectCallout">
            <a:avLst>
              <a:gd name="adj1" fmla="val -68947"/>
              <a:gd name="adj2" fmla="val 36082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</a:rPr>
              <a:t>It’s more inviting when there is nature in built-up areas. It feels more peaceful, and you want to spend more time there. </a:t>
            </a:r>
            <a:endParaRPr lang="en-GB" sz="1400" b="1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2526EF-71D4-F7E1-2203-DC3AB53C1A3F}"/>
              </a:ext>
            </a:extLst>
          </p:cNvPr>
          <p:cNvSpPr/>
          <p:nvPr/>
        </p:nvSpPr>
        <p:spPr>
          <a:xfrm rot="21300000">
            <a:off x="5356110" y="2488250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5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30836-FA32-7AA4-0D26-9F9304280C57}"/>
              </a:ext>
            </a:extLst>
          </p:cNvPr>
          <p:cNvSpPr txBox="1"/>
          <p:nvPr/>
        </p:nvSpPr>
        <p:spPr>
          <a:xfrm flipH="1">
            <a:off x="1389888" y="3137408"/>
            <a:ext cx="3039738" cy="1435614"/>
          </a:xfrm>
          <a:prstGeom prst="wedgeRoundRectCallout">
            <a:avLst>
              <a:gd name="adj1" fmla="val -42185"/>
              <a:gd name="adj2" fmla="val -69211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If you encourage too many animals into built-up areas, you may get competition between them.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53061A-D06F-99F1-A2C6-5A0F5D118DB3}"/>
              </a:ext>
            </a:extLst>
          </p:cNvPr>
          <p:cNvSpPr/>
          <p:nvPr/>
        </p:nvSpPr>
        <p:spPr>
          <a:xfrm rot="300000">
            <a:off x="3793839" y="4439155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9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56016-9311-7D69-22CA-811F2C32C5B2}"/>
              </a:ext>
            </a:extLst>
          </p:cNvPr>
          <p:cNvSpPr txBox="1"/>
          <p:nvPr/>
        </p:nvSpPr>
        <p:spPr>
          <a:xfrm>
            <a:off x="5380544" y="3825897"/>
            <a:ext cx="2849055" cy="1834240"/>
          </a:xfrm>
          <a:prstGeom prst="wedgeRoundRectCallout">
            <a:avLst>
              <a:gd name="adj1" fmla="val -49797"/>
              <a:gd name="adj2" fmla="val -91408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Every little plant pot makes a difference. Each new plant means food and shelter for more insects, and more insects means more food for animals.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100447-819E-E29F-D930-0E50370F8E70}"/>
              </a:ext>
            </a:extLst>
          </p:cNvPr>
          <p:cNvSpPr/>
          <p:nvPr/>
        </p:nvSpPr>
        <p:spPr>
          <a:xfrm rot="21300000">
            <a:off x="5242800" y="3558098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2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C2D19-0423-4AC3-0C3F-CB84469EDBCA}"/>
              </a:ext>
            </a:extLst>
          </p:cNvPr>
          <p:cNvSpPr txBox="1"/>
          <p:nvPr/>
        </p:nvSpPr>
        <p:spPr>
          <a:xfrm flipH="1">
            <a:off x="1297457" y="3311432"/>
            <a:ext cx="2360142" cy="1656000"/>
          </a:xfrm>
          <a:prstGeom prst="wedgeRoundRectCallout">
            <a:avLst>
              <a:gd name="adj1" fmla="val -41114"/>
              <a:gd name="adj2" fmla="val -6292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There’s a fine line with rewilding. If you let things go, lots of weeds and grasses growing wherever can look scruffy. 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4D2AB9-15DD-4CC6-56AC-E16812DC3F71}"/>
              </a:ext>
            </a:extLst>
          </p:cNvPr>
          <p:cNvSpPr/>
          <p:nvPr/>
        </p:nvSpPr>
        <p:spPr>
          <a:xfrm rot="300000">
            <a:off x="1129216" y="4818151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6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46752-D938-D3D0-4E7E-A61D01A44584}"/>
              </a:ext>
            </a:extLst>
          </p:cNvPr>
          <p:cNvSpPr txBox="1"/>
          <p:nvPr/>
        </p:nvSpPr>
        <p:spPr>
          <a:xfrm>
            <a:off x="1850960" y="1389394"/>
            <a:ext cx="4309208" cy="1245522"/>
          </a:xfrm>
          <a:prstGeom prst="wedgeRoundRectCallout">
            <a:avLst>
              <a:gd name="adj1" fmla="val 30334"/>
              <a:gd name="adj2" fmla="val 68077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All habitats could do with some help. If your built-up area is by the coast, you can try to help by encouraging the nature that you find in the local area.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DB7EDA-4355-55ED-28C6-B79F5EA04A90}"/>
              </a:ext>
            </a:extLst>
          </p:cNvPr>
          <p:cNvSpPr/>
          <p:nvPr/>
        </p:nvSpPr>
        <p:spPr>
          <a:xfrm rot="21300000">
            <a:off x="1713216" y="1121595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43530-FBBB-9246-0DB3-4A3CFAE13E6C}"/>
              </a:ext>
            </a:extLst>
          </p:cNvPr>
          <p:cNvSpPr txBox="1"/>
          <p:nvPr/>
        </p:nvSpPr>
        <p:spPr>
          <a:xfrm flipH="1">
            <a:off x="757988" y="4041648"/>
            <a:ext cx="3352938" cy="1581918"/>
          </a:xfrm>
          <a:prstGeom prst="wedgeRoundRectCallout">
            <a:avLst>
              <a:gd name="adj1" fmla="val -43232"/>
              <a:gd name="adj2" fmla="val -78792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Our built-up areas need to be accessible. It’s not fun for some people if trees and weeds have made the pavements unlevel. And what about </a:t>
            </a:r>
            <a:r>
              <a:rPr lang="en-GB" sz="1400" b="1" i="0" spc="50" dirty="0" err="1">
                <a:effectLst/>
                <a:latin typeface="Century Gothic" panose="020B0502020202020204" pitchFamily="34" charset="0"/>
              </a:rPr>
              <a:t>hayfever</a:t>
            </a:r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 sufferers?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F6083-667D-F50D-A97F-52E5270202D7}"/>
              </a:ext>
            </a:extLst>
          </p:cNvPr>
          <p:cNvSpPr/>
          <p:nvPr/>
        </p:nvSpPr>
        <p:spPr>
          <a:xfrm rot="300000">
            <a:off x="3475140" y="5489699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7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Sowing the seeds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CE7DF-0F23-57B1-AF66-A646A1F71DF8}"/>
              </a:ext>
            </a:extLst>
          </p:cNvPr>
          <p:cNvSpPr txBox="1"/>
          <p:nvPr/>
        </p:nvSpPr>
        <p:spPr>
          <a:xfrm>
            <a:off x="2354086" y="4882895"/>
            <a:ext cx="4435829" cy="1087005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Whole class discussion (4-6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Is it important for wildlife to be able to thrive in built-up areas?</a:t>
            </a:r>
          </a:p>
        </p:txBody>
      </p:sp>
    </p:spTree>
    <p:extLst>
      <p:ext uri="{BB962C8B-B14F-4D97-AF65-F5344CB8AC3E}">
        <p14:creationId xmlns:p14="http://schemas.microsoft.com/office/powerpoint/2010/main" val="16215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E99EBA-4168-474E-ED51-CB0830345F1D}"/>
              </a:ext>
            </a:extLst>
          </p:cNvPr>
          <p:cNvSpPr txBox="1"/>
          <p:nvPr/>
        </p:nvSpPr>
        <p:spPr>
          <a:xfrm>
            <a:off x="3276000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Each new plant means food and shelter for more insects, and more insects means more food for animals.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A3322-5465-6304-B459-5BF66ED984BA}"/>
              </a:ext>
            </a:extLst>
          </p:cNvPr>
          <p:cNvSpPr txBox="1"/>
          <p:nvPr/>
        </p:nvSpPr>
        <p:spPr>
          <a:xfrm flipH="1">
            <a:off x="6264663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Our built-up areas need to be accessible. It’s not fun for some people if pavements are unlevel. And what about </a:t>
            </a:r>
            <a:r>
              <a:rPr lang="en-GB" sz="1400" b="1" i="0" spc="50" dirty="0" err="1">
                <a:effectLst/>
                <a:latin typeface="Century Gothic" panose="020B0502020202020204" pitchFamily="34" charset="0"/>
              </a:rPr>
              <a:t>hayfever</a:t>
            </a:r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 sufferers?</a:t>
            </a:r>
            <a:endParaRPr lang="en-GB" sz="1400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70EEB-ADBF-5B46-68A8-529C89742D92}"/>
              </a:ext>
            </a:extLst>
          </p:cNvPr>
          <p:cNvSpPr/>
          <p:nvPr/>
        </p:nvSpPr>
        <p:spPr>
          <a:xfrm>
            <a:off x="-2728" y="5589586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Ready to join the national conversation?</a:t>
            </a:r>
          </a:p>
          <a:p>
            <a:pPr algn="ctr"/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Please click </a:t>
            </a:r>
            <a:r>
              <a:rPr lang="en-GB" sz="1600" spc="50" baseline="0" dirty="0">
                <a:solidFill>
                  <a:schemeClr val="accent2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to cast votes and share views on this topic. Your opinions will then be passed on to decision-makers around the UK.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2411E-0C9F-3FF5-C825-B15902FEAB5F}"/>
              </a:ext>
            </a:extLst>
          </p:cNvPr>
          <p:cNvSpPr txBox="1"/>
          <p:nvPr/>
        </p:nvSpPr>
        <p:spPr>
          <a:xfrm>
            <a:off x="287337" y="296862"/>
            <a:ext cx="8569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Now’s your chance to vote on: “Would you like to see more wildlife brought into your built-up area?”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D30EC-A38B-2724-9877-EB5A883ED9DB}"/>
              </a:ext>
            </a:extLst>
          </p:cNvPr>
          <p:cNvSpPr txBox="1"/>
          <p:nvPr/>
        </p:nvSpPr>
        <p:spPr>
          <a:xfrm>
            <a:off x="6264663" y="1456373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All habitats could do with some help. If your built-up area is by the coast, you can try to help the nature that you find in the local area.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4B3E8-F376-91C8-E61C-40BB53C40705}"/>
              </a:ext>
            </a:extLst>
          </p:cNvPr>
          <p:cNvSpPr txBox="1"/>
          <p:nvPr/>
        </p:nvSpPr>
        <p:spPr>
          <a:xfrm flipH="1">
            <a:off x="3276000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There’s a fine line with rewilding. If you let things go, lots of weeds and grasses growing wherever can look scruffy.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7664F-1860-D84E-19D6-39F6A759D93A}"/>
              </a:ext>
            </a:extLst>
          </p:cNvPr>
          <p:cNvSpPr txBox="1"/>
          <p:nvPr/>
        </p:nvSpPr>
        <p:spPr>
          <a:xfrm>
            <a:off x="287337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</a:rPr>
              <a:t>It’s more inviting when there is nature in built-up areas. It feels more peaceful, and you want to spend more time there. </a:t>
            </a:r>
            <a:endParaRPr lang="en-GB" sz="1400" b="1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CBCE0-1DBF-1B3D-6B1F-562B2D9991C2}"/>
              </a:ext>
            </a:extLst>
          </p:cNvPr>
          <p:cNvSpPr txBox="1"/>
          <p:nvPr/>
        </p:nvSpPr>
        <p:spPr>
          <a:xfrm flipH="1">
            <a:off x="287337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Schemes like this cost a lot. Even if you have volunteers, the materials, tools and plants cost money.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A88482-3487-988D-2B03-D6364F5BE13F}"/>
              </a:ext>
            </a:extLst>
          </p:cNvPr>
          <p:cNvSpPr/>
          <p:nvPr/>
        </p:nvSpPr>
        <p:spPr>
          <a:xfrm rot="21300000">
            <a:off x="149592" y="1189802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94358F-AE6A-11E9-B8D9-343E5C351292}"/>
              </a:ext>
            </a:extLst>
          </p:cNvPr>
          <p:cNvSpPr/>
          <p:nvPr/>
        </p:nvSpPr>
        <p:spPr>
          <a:xfrm rot="300000">
            <a:off x="8220876" y="5023355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862738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711B7DC6-B5B2-0032-AAAA-395C4117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B215AD-4303-3162-39FF-0146C239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Close to home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272CBB-FBEE-5A06-9717-56CFB0A8E81C}"/>
              </a:ext>
            </a:extLst>
          </p:cNvPr>
          <p:cNvSpPr txBox="1"/>
          <p:nvPr/>
        </p:nvSpPr>
        <p:spPr>
          <a:xfrm>
            <a:off x="2185417" y="3145535"/>
            <a:ext cx="4773167" cy="1087005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Pair discussion (2-3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 best area of nature near to you? What lives in this area? </a:t>
            </a:r>
          </a:p>
        </p:txBody>
      </p:sp>
    </p:spTree>
    <p:extLst>
      <p:ext uri="{BB962C8B-B14F-4D97-AF65-F5344CB8AC3E}">
        <p14:creationId xmlns:p14="http://schemas.microsoft.com/office/powerpoint/2010/main" val="23187247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purple text on a white background&#10;&#10;Description automatically generated">
            <a:extLst>
              <a:ext uri="{FF2B5EF4-FFF2-40B4-BE49-F238E27FC236}">
                <a16:creationId xmlns:a16="http://schemas.microsoft.com/office/drawing/2014/main" id="{A48B1F2B-3E03-45DC-C515-EEE0609B8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DEDBF672-60D9-5E54-59CF-F6B6DDA4D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77833-28BE-5A5E-250A-8CBB1E032333}"/>
              </a:ext>
            </a:extLst>
          </p:cNvPr>
          <p:cNvSpPr txBox="1"/>
          <p:nvPr/>
        </p:nvSpPr>
        <p:spPr>
          <a:xfrm>
            <a:off x="287337" y="5708978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This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lesson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gives you </a:t>
            </a:r>
            <a:r>
              <a:rPr lang="en-GB" sz="1600" spc="50" dirty="0">
                <a:latin typeface="Century Gothic" panose="020B0502020202020204" pitchFamily="34" charset="0"/>
              </a:rPr>
              <a:t>the </a:t>
            </a:r>
            <a:r>
              <a:rPr lang="en-GB" sz="1600" b="1" spc="50" dirty="0">
                <a:latin typeface="Century Gothic" panose="020B0502020202020204" pitchFamily="34" charset="0"/>
              </a:rPr>
              <a:t>chance to be heard by decision-makers </a:t>
            </a:r>
            <a:r>
              <a:rPr lang="en-GB" sz="1600" spc="50" dirty="0">
                <a:latin typeface="Century Gothic" panose="020B0502020202020204" pitchFamily="34" charset="0"/>
              </a:rPr>
              <a:t>from across the country! Let’s find out more about </a:t>
            </a:r>
            <a:r>
              <a:rPr lang="en-GB" sz="1600" b="1" spc="50" dirty="0">
                <a:latin typeface="Century Gothic" panose="020B0502020202020204" pitchFamily="34" charset="0"/>
              </a:rPr>
              <a:t>what you will be discussing </a:t>
            </a:r>
            <a:r>
              <a:rPr lang="en-GB" sz="1600" spc="50" dirty="0">
                <a:latin typeface="Century Gothic" panose="020B0502020202020204" pitchFamily="34" charset="0"/>
              </a:rPr>
              <a:t>today…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Picture 23" descr="People picking up plastic">
            <a:extLst>
              <a:ext uri="{FF2B5EF4-FFF2-40B4-BE49-F238E27FC236}">
                <a16:creationId xmlns:a16="http://schemas.microsoft.com/office/drawing/2014/main" id="{97B5571B-1753-4A6C-1977-2427B6D73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1674103"/>
            <a:ext cx="8569325" cy="398454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0414EC7-E05A-CCED-7622-FB98BD2F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54" y="1853331"/>
            <a:ext cx="1112286" cy="11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7B9BA9-D559-6D2C-134D-916DA35BCC66}"/>
              </a:ext>
            </a:extLst>
          </p:cNvPr>
          <p:cNvSpPr txBox="1"/>
          <p:nvPr/>
        </p:nvSpPr>
        <p:spPr>
          <a:xfrm>
            <a:off x="287337" y="94957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VotesforSchools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has joined forces with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Eco-Schools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support their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Healthy Summer Toolkit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923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41AE22-C2C7-82AC-6C3E-36F0D409AB2D}"/>
              </a:ext>
            </a:extLst>
          </p:cNvPr>
          <p:cNvSpPr txBox="1"/>
          <p:nvPr/>
        </p:nvSpPr>
        <p:spPr>
          <a:xfrm>
            <a:off x="287338" y="953531"/>
            <a:ext cx="8569324" cy="920422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Many of us live in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towns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cities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Our schools may be in the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near where we live. We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share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our built-up areas with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other life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too: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animals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insects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plants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 descr="A group of houses on a hill&#10;&#10;Description automatically generated">
            <a:extLst>
              <a:ext uri="{FF2B5EF4-FFF2-40B4-BE49-F238E27FC236}">
                <a16:creationId xmlns:a16="http://schemas.microsoft.com/office/drawing/2014/main" id="{0B565D45-8E0F-9E58-3EF5-FABF6A9FC0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1958056"/>
            <a:ext cx="8569324" cy="3165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8512D-F236-30CC-E15B-3751701574A3}"/>
              </a:ext>
            </a:extLst>
          </p:cNvPr>
          <p:cNvSpPr txBox="1"/>
          <p:nvPr/>
        </p:nvSpPr>
        <p:spPr>
          <a:xfrm>
            <a:off x="287338" y="5207170"/>
            <a:ext cx="4172902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Today we are going to be thinking about whether there is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enough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life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in our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and if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we want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there to be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more diversity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600" b="1" i="0" spc="50" dirty="0">
              <a:effectLst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B0CCA-59A3-5C18-2BD9-A699AFB03E79}"/>
              </a:ext>
            </a:extLst>
          </p:cNvPr>
          <p:cNvSpPr txBox="1"/>
          <p:nvPr/>
        </p:nvSpPr>
        <p:spPr>
          <a:xfrm>
            <a:off x="4572000" y="5207170"/>
            <a:ext cx="4284662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At the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end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of the session, you will have a chance 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on th</a:t>
            </a:r>
            <a:r>
              <a:rPr lang="en-GB" sz="1600" spc="50" dirty="0">
                <a:latin typeface="Century Gothic" panose="020B0502020202020204" pitchFamily="34" charset="0"/>
              </a:rPr>
              <a:t>e question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: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“Would you like to see more wildlife brought into your built-up area?</a:t>
            </a:r>
            <a:r>
              <a:rPr lang="en-GB" sz="1600" b="1" spc="50" dirty="0">
                <a:latin typeface="Century Gothic" panose="020B0502020202020204" pitchFamily="34" charset="0"/>
              </a:rPr>
              <a:t>”</a:t>
            </a:r>
            <a:endParaRPr lang="en-GB" sz="1600" b="1" i="0" spc="50" dirty="0">
              <a:effectLst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E7903-8B36-AF17-8FA7-3D927724CB18}"/>
              </a:ext>
            </a:extLst>
          </p:cNvPr>
          <p:cNvSpPr txBox="1"/>
          <p:nvPr/>
        </p:nvSpPr>
        <p:spPr>
          <a:xfrm>
            <a:off x="287338" y="1098451"/>
            <a:ext cx="3909758" cy="1166643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Up and down the country, there are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individuals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groups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working to make a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difference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by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bringing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nature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into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built-up areas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 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3CCAD-2611-CC07-775D-1BED396C36D1}"/>
              </a:ext>
            </a:extLst>
          </p:cNvPr>
          <p:cNvSpPr txBox="1"/>
          <p:nvPr/>
        </p:nvSpPr>
        <p:spPr>
          <a:xfrm>
            <a:off x="4306824" y="1098451"/>
            <a:ext cx="4549838" cy="1166643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Whole class activity (8-12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Suggest which words and phrases could complete the following examples of people working with nature.</a:t>
            </a:r>
          </a:p>
        </p:txBody>
      </p:sp>
      <p:pic>
        <p:nvPicPr>
          <p:cNvPr id="8" name="Picture 7" descr="A tree in front of a building&#10;&#10;Description automatically generated">
            <a:extLst>
              <a:ext uri="{FF2B5EF4-FFF2-40B4-BE49-F238E27FC236}">
                <a16:creationId xmlns:a16="http://schemas.microsoft.com/office/drawing/2014/main" id="{DEED8737-D7EC-D783-64A2-E5C13953D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8" y="2441447"/>
            <a:ext cx="8569324" cy="38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00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0336-5B1A-1B96-9F61-76950E079139}"/>
              </a:ext>
            </a:extLst>
          </p:cNvPr>
          <p:cNvSpPr txBox="1"/>
          <p:nvPr/>
        </p:nvSpPr>
        <p:spPr>
          <a:xfrm rot="21257526">
            <a:off x="969471" y="2140382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 lovers have been telling people ________________ weeds using chalk. </a:t>
            </a:r>
          </a:p>
        </p:txBody>
      </p:sp>
    </p:spTree>
    <p:extLst>
      <p:ext uri="{BB962C8B-B14F-4D97-AF65-F5344CB8AC3E}">
        <p14:creationId xmlns:p14="http://schemas.microsoft.com/office/powerpoint/2010/main" val="16746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DF2550C-2EF3-062E-534A-00AEA15C4060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2A689-26FD-FE29-1AA0-6A1719E95D4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It’s wild out there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A511C-32C5-0985-41B5-5F820F371B59}"/>
              </a:ext>
            </a:extLst>
          </p:cNvPr>
          <p:cNvSpPr txBox="1"/>
          <p:nvPr/>
        </p:nvSpPr>
        <p:spPr>
          <a:xfrm rot="516448">
            <a:off x="3054303" y="1957502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 lovers have been telling people ________________ weeds using chalk.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4302B-DD26-6C35-F7F3-5418020F8DDD}"/>
              </a:ext>
            </a:extLst>
          </p:cNvPr>
          <p:cNvSpPr txBox="1"/>
          <p:nvPr/>
        </p:nvSpPr>
        <p:spPr>
          <a:xfrm rot="516448">
            <a:off x="3054303" y="1957502"/>
            <a:ext cx="5503385" cy="887806"/>
          </a:xfrm>
          <a:custGeom>
            <a:avLst/>
            <a:gdLst>
              <a:gd name="connsiteX0" fmla="*/ 0 w 5503385"/>
              <a:gd name="connsiteY0" fmla="*/ 0 h 887806"/>
              <a:gd name="connsiteX1" fmla="*/ 687923 w 5503385"/>
              <a:gd name="connsiteY1" fmla="*/ 0 h 887806"/>
              <a:gd name="connsiteX2" fmla="*/ 1210745 w 5503385"/>
              <a:gd name="connsiteY2" fmla="*/ 0 h 887806"/>
              <a:gd name="connsiteX3" fmla="*/ 2008736 w 5503385"/>
              <a:gd name="connsiteY3" fmla="*/ 0 h 887806"/>
              <a:gd name="connsiteX4" fmla="*/ 2806726 w 5503385"/>
              <a:gd name="connsiteY4" fmla="*/ 0 h 887806"/>
              <a:gd name="connsiteX5" fmla="*/ 3494649 w 5503385"/>
              <a:gd name="connsiteY5" fmla="*/ 0 h 887806"/>
              <a:gd name="connsiteX6" fmla="*/ 4017471 w 5503385"/>
              <a:gd name="connsiteY6" fmla="*/ 0 h 887806"/>
              <a:gd name="connsiteX7" fmla="*/ 4760428 w 5503385"/>
              <a:gd name="connsiteY7" fmla="*/ 0 h 887806"/>
              <a:gd name="connsiteX8" fmla="*/ 5503385 w 5503385"/>
              <a:gd name="connsiteY8" fmla="*/ 0 h 887806"/>
              <a:gd name="connsiteX9" fmla="*/ 5503385 w 5503385"/>
              <a:gd name="connsiteY9" fmla="*/ 443903 h 887806"/>
              <a:gd name="connsiteX10" fmla="*/ 5503385 w 5503385"/>
              <a:gd name="connsiteY10" fmla="*/ 887806 h 887806"/>
              <a:gd name="connsiteX11" fmla="*/ 4705394 w 5503385"/>
              <a:gd name="connsiteY11" fmla="*/ 887806 h 887806"/>
              <a:gd name="connsiteX12" fmla="*/ 4127539 w 5503385"/>
              <a:gd name="connsiteY12" fmla="*/ 887806 h 887806"/>
              <a:gd name="connsiteX13" fmla="*/ 3604717 w 5503385"/>
              <a:gd name="connsiteY13" fmla="*/ 887806 h 887806"/>
              <a:gd name="connsiteX14" fmla="*/ 2971828 w 5503385"/>
              <a:gd name="connsiteY14" fmla="*/ 887806 h 887806"/>
              <a:gd name="connsiteX15" fmla="*/ 2283905 w 5503385"/>
              <a:gd name="connsiteY15" fmla="*/ 887806 h 887806"/>
              <a:gd name="connsiteX16" fmla="*/ 1540948 w 5503385"/>
              <a:gd name="connsiteY16" fmla="*/ 887806 h 887806"/>
              <a:gd name="connsiteX17" fmla="*/ 1018126 w 5503385"/>
              <a:gd name="connsiteY17" fmla="*/ 887806 h 887806"/>
              <a:gd name="connsiteX18" fmla="*/ 0 w 5503385"/>
              <a:gd name="connsiteY18" fmla="*/ 887806 h 887806"/>
              <a:gd name="connsiteX19" fmla="*/ 0 w 5503385"/>
              <a:gd name="connsiteY19" fmla="*/ 443903 h 887806"/>
              <a:gd name="connsiteX20" fmla="*/ 0 w 5503385"/>
              <a:gd name="connsiteY20" fmla="*/ 0 h 8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3385" h="887806" extrusionOk="0">
                <a:moveTo>
                  <a:pt x="0" y="0"/>
                </a:moveTo>
                <a:cubicBezTo>
                  <a:pt x="247049" y="-16722"/>
                  <a:pt x="427722" y="21803"/>
                  <a:pt x="687923" y="0"/>
                </a:cubicBezTo>
                <a:cubicBezTo>
                  <a:pt x="948124" y="-21803"/>
                  <a:pt x="966077" y="234"/>
                  <a:pt x="1210745" y="0"/>
                </a:cubicBezTo>
                <a:cubicBezTo>
                  <a:pt x="1455413" y="-234"/>
                  <a:pt x="1836933" y="25808"/>
                  <a:pt x="2008736" y="0"/>
                </a:cubicBezTo>
                <a:cubicBezTo>
                  <a:pt x="2180539" y="-25808"/>
                  <a:pt x="2434991" y="15652"/>
                  <a:pt x="2806726" y="0"/>
                </a:cubicBezTo>
                <a:cubicBezTo>
                  <a:pt x="3178461" y="-15652"/>
                  <a:pt x="3272591" y="8683"/>
                  <a:pt x="3494649" y="0"/>
                </a:cubicBezTo>
                <a:cubicBezTo>
                  <a:pt x="3716707" y="-8683"/>
                  <a:pt x="3868440" y="-875"/>
                  <a:pt x="4017471" y="0"/>
                </a:cubicBezTo>
                <a:cubicBezTo>
                  <a:pt x="4166502" y="875"/>
                  <a:pt x="4604379" y="-3904"/>
                  <a:pt x="4760428" y="0"/>
                </a:cubicBezTo>
                <a:cubicBezTo>
                  <a:pt x="4916477" y="3904"/>
                  <a:pt x="5145316" y="26068"/>
                  <a:pt x="5503385" y="0"/>
                </a:cubicBezTo>
                <a:cubicBezTo>
                  <a:pt x="5500721" y="215125"/>
                  <a:pt x="5493964" y="268522"/>
                  <a:pt x="5503385" y="443903"/>
                </a:cubicBezTo>
                <a:cubicBezTo>
                  <a:pt x="5512806" y="619284"/>
                  <a:pt x="5488262" y="746344"/>
                  <a:pt x="5503385" y="887806"/>
                </a:cubicBezTo>
                <a:cubicBezTo>
                  <a:pt x="5222610" y="900858"/>
                  <a:pt x="4923381" y="856365"/>
                  <a:pt x="4705394" y="887806"/>
                </a:cubicBezTo>
                <a:cubicBezTo>
                  <a:pt x="4487407" y="919247"/>
                  <a:pt x="4294729" y="907054"/>
                  <a:pt x="4127539" y="887806"/>
                </a:cubicBezTo>
                <a:cubicBezTo>
                  <a:pt x="3960349" y="868558"/>
                  <a:pt x="3859158" y="863579"/>
                  <a:pt x="3604717" y="887806"/>
                </a:cubicBezTo>
                <a:cubicBezTo>
                  <a:pt x="3350276" y="912033"/>
                  <a:pt x="3183231" y="895931"/>
                  <a:pt x="2971828" y="887806"/>
                </a:cubicBezTo>
                <a:cubicBezTo>
                  <a:pt x="2760425" y="879681"/>
                  <a:pt x="2521239" y="911875"/>
                  <a:pt x="2283905" y="887806"/>
                </a:cubicBezTo>
                <a:cubicBezTo>
                  <a:pt x="2046571" y="863737"/>
                  <a:pt x="1792735" y="894614"/>
                  <a:pt x="1540948" y="887806"/>
                </a:cubicBezTo>
                <a:cubicBezTo>
                  <a:pt x="1289161" y="880998"/>
                  <a:pt x="1236515" y="884936"/>
                  <a:pt x="1018126" y="887806"/>
                </a:cubicBezTo>
                <a:cubicBezTo>
                  <a:pt x="799737" y="890676"/>
                  <a:pt x="354666" y="843613"/>
                  <a:pt x="0" y="887806"/>
                </a:cubicBezTo>
                <a:cubicBezTo>
                  <a:pt x="-4272" y="770702"/>
                  <a:pt x="-21323" y="631640"/>
                  <a:pt x="0" y="443903"/>
                </a:cubicBezTo>
                <a:cubicBezTo>
                  <a:pt x="21323" y="256166"/>
                  <a:pt x="9044" y="14330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2800" b="1" spc="50" dirty="0">
                <a:solidFill>
                  <a:schemeClr val="bg1"/>
                </a:solidFill>
                <a:highlight>
                  <a:srgbClr val="000000"/>
                </a:highlight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 lovers have been telling people the real names of weeds using chalk. </a:t>
            </a:r>
          </a:p>
        </p:txBody>
      </p:sp>
    </p:spTree>
    <p:extLst>
      <p:ext uri="{BB962C8B-B14F-4D97-AF65-F5344CB8AC3E}">
        <p14:creationId xmlns:p14="http://schemas.microsoft.com/office/powerpoint/2010/main" val="1681070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Secondary Cover Slide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 Weekly Slides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ondary Main Content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ondary Blank Slide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econdary Blank Content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econdary Blank Content with Tick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econdary Weekly Slides">
  <a:themeElements>
    <a:clrScheme name="Second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97E8D7"/>
      </a:accent1>
      <a:accent2>
        <a:srgbClr val="BD60EF"/>
      </a:accent2>
      <a:accent3>
        <a:srgbClr val="75DCCB"/>
      </a:accent3>
      <a:accent4>
        <a:srgbClr val="A300E7"/>
      </a:accent4>
      <a:accent5>
        <a:srgbClr val="D34497"/>
      </a:accent5>
      <a:accent6>
        <a:srgbClr val="FFFFCC"/>
      </a:accent6>
      <a:hlink>
        <a:srgbClr val="75DCCB"/>
      </a:hlink>
      <a:folHlink>
        <a:srgbClr val="A300E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15402</TotalTime>
  <Words>2452</Words>
  <Application>Microsoft Office PowerPoint</Application>
  <PresentationFormat>On-screen Show (4:3)</PresentationFormat>
  <Paragraphs>331</Paragraphs>
  <Slides>41</Slides>
  <Notes>35</Notes>
  <HiddenSlides>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Century Gothic</vt:lpstr>
      <vt:lpstr>Secondary Cover Slide</vt:lpstr>
      <vt:lpstr>Secondary Weekly Slides</vt:lpstr>
      <vt:lpstr>Secondary Main Content</vt:lpstr>
      <vt:lpstr>Secondary Blank Slide</vt:lpstr>
      <vt:lpstr>Secondary Blank Content</vt:lpstr>
      <vt:lpstr>Secondary Blank Content with Tick</vt:lpstr>
      <vt:lpstr>1_Secondary Weekly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VotesforSchools</dc:creator>
  <cp:lastModifiedBy>Georgie Emery</cp:lastModifiedBy>
  <cp:revision>64</cp:revision>
  <dcterms:created xsi:type="dcterms:W3CDTF">2023-07-12T12:40:44Z</dcterms:created>
  <dcterms:modified xsi:type="dcterms:W3CDTF">2024-04-17T09:50:30Z</dcterms:modified>
</cp:coreProperties>
</file>