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95" r:id="rId2"/>
    <p:sldMasterId id="2147483700" r:id="rId3"/>
    <p:sldMasterId id="2147483738" r:id="rId4"/>
    <p:sldMasterId id="2147483705" r:id="rId5"/>
    <p:sldMasterId id="2147483735" r:id="rId6"/>
    <p:sldMasterId id="2147483851" r:id="rId7"/>
  </p:sldMasterIdLst>
  <p:notesMasterIdLst>
    <p:notesMasterId r:id="rId37"/>
  </p:notesMasterIdLst>
  <p:sldIdLst>
    <p:sldId id="266" r:id="rId8"/>
    <p:sldId id="314" r:id="rId9"/>
    <p:sldId id="272" r:id="rId10"/>
    <p:sldId id="281" r:id="rId11"/>
    <p:sldId id="302" r:id="rId12"/>
    <p:sldId id="283" r:id="rId13"/>
    <p:sldId id="309" r:id="rId14"/>
    <p:sldId id="310" r:id="rId15"/>
    <p:sldId id="306" r:id="rId16"/>
    <p:sldId id="313" r:id="rId17"/>
    <p:sldId id="299" r:id="rId18"/>
    <p:sldId id="307" r:id="rId19"/>
    <p:sldId id="287" r:id="rId20"/>
    <p:sldId id="294" r:id="rId21"/>
    <p:sldId id="295" r:id="rId22"/>
    <p:sldId id="298" r:id="rId23"/>
    <p:sldId id="300" r:id="rId24"/>
    <p:sldId id="292" r:id="rId25"/>
    <p:sldId id="291" r:id="rId26"/>
    <p:sldId id="290" r:id="rId27"/>
    <p:sldId id="305" r:id="rId28"/>
    <p:sldId id="289" r:id="rId29"/>
    <p:sldId id="303" r:id="rId30"/>
    <p:sldId id="304" r:id="rId31"/>
    <p:sldId id="273" r:id="rId32"/>
    <p:sldId id="315" r:id="rId33"/>
    <p:sldId id="316" r:id="rId34"/>
    <p:sldId id="317" r:id="rId35"/>
    <p:sldId id="31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son" id="{8A22476E-89BD-4528-9913-8E000842D954}">
          <p14:sldIdLst>
            <p14:sldId id="266"/>
            <p14:sldId id="314"/>
            <p14:sldId id="272"/>
            <p14:sldId id="281"/>
            <p14:sldId id="302"/>
            <p14:sldId id="283"/>
            <p14:sldId id="309"/>
            <p14:sldId id="310"/>
            <p14:sldId id="306"/>
            <p14:sldId id="313"/>
            <p14:sldId id="299"/>
            <p14:sldId id="307"/>
            <p14:sldId id="287"/>
            <p14:sldId id="294"/>
            <p14:sldId id="295"/>
            <p14:sldId id="298"/>
            <p14:sldId id="300"/>
            <p14:sldId id="292"/>
            <p14:sldId id="291"/>
            <p14:sldId id="290"/>
            <p14:sldId id="305"/>
            <p14:sldId id="289"/>
            <p14:sldId id="303"/>
            <p14:sldId id="304"/>
            <p14:sldId id="273"/>
          </p14:sldIdLst>
        </p14:section>
        <p14:section name="Curriculum Guides" id="{D0C5F9EC-29A1-4051-B5B0-A52E748CFD17}">
          <p14:sldIdLst>
            <p14:sldId id="315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60EF"/>
    <a:srgbClr val="E52C4C"/>
    <a:srgbClr val="80A0F2"/>
    <a:srgbClr val="97E8D7"/>
    <a:srgbClr val="E42D50"/>
    <a:srgbClr val="D5F6EF"/>
    <a:srgbClr val="CCD9FA"/>
    <a:srgbClr val="ECAED1"/>
    <a:srgbClr val="D34497"/>
    <a:srgbClr val="91D6D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F6CCCE-4DE6-45B8-8BB9-077CB75340E5}" v="62" dt="2024-04-11T11:43:21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1162" autoAdjust="0"/>
  </p:normalViewPr>
  <p:slideViewPr>
    <p:cSldViewPr snapToGrid="0">
      <p:cViewPr varScale="1">
        <p:scale>
          <a:sx n="75" d="100"/>
          <a:sy n="75" d="100"/>
        </p:scale>
        <p:origin x="206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e Emery" userId="741ca641da1e8042" providerId="LiveId" clId="{8CF6CCCE-4DE6-45B8-8BB9-077CB75340E5}"/>
    <pc:docChg chg="undo custSel addSld delSld modSld addSection modSection">
      <pc:chgData name="Georgie Emery" userId="741ca641da1e8042" providerId="LiveId" clId="{8CF6CCCE-4DE6-45B8-8BB9-077CB75340E5}" dt="2024-04-11T11:43:23.096" v="515" actId="478"/>
      <pc:docMkLst>
        <pc:docMk/>
      </pc:docMkLst>
      <pc:sldChg chg="mod modTransition modShow">
        <pc:chgData name="Georgie Emery" userId="741ca641da1e8042" providerId="LiveId" clId="{8CF6CCCE-4DE6-45B8-8BB9-077CB75340E5}" dt="2024-04-11T11:27:46.011" v="512"/>
        <pc:sldMkLst>
          <pc:docMk/>
          <pc:sldMk cId="3306322541" sldId="266"/>
        </pc:sldMkLst>
      </pc:sldChg>
      <pc:sldChg chg="del">
        <pc:chgData name="Georgie Emery" userId="741ca641da1e8042" providerId="LiveId" clId="{8CF6CCCE-4DE6-45B8-8BB9-077CB75340E5}" dt="2024-04-11T11:12:27.598" v="0" actId="47"/>
        <pc:sldMkLst>
          <pc:docMk/>
          <pc:sldMk cId="2969686957" sldId="271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3009054528" sldId="272"/>
        </pc:sldMkLst>
      </pc:sldChg>
      <pc:sldChg chg="modSp mod modShow">
        <pc:chgData name="Georgie Emery" userId="741ca641da1e8042" providerId="LiveId" clId="{8CF6CCCE-4DE6-45B8-8BB9-077CB75340E5}" dt="2024-04-11T11:22:53.926" v="509" actId="729"/>
        <pc:sldMkLst>
          <pc:docMk/>
          <pc:sldMk cId="757862738" sldId="273"/>
        </pc:sldMkLst>
        <pc:spChg chg="mod">
          <ac:chgData name="Georgie Emery" userId="741ca641da1e8042" providerId="LiveId" clId="{8CF6CCCE-4DE6-45B8-8BB9-077CB75340E5}" dt="2024-04-11T11:17:16.478" v="498" actId="20577"/>
          <ac:spMkLst>
            <pc:docMk/>
            <pc:sldMk cId="757862738" sldId="273"/>
            <ac:spMk id="4" creationId="{15970EEB-ADBF-5B46-68A8-529C89742D92}"/>
          </ac:spMkLst>
        </pc:spChg>
      </pc:sldChg>
      <pc:sldChg chg="addSp delSp modSp mod delAnim modAnim modShow">
        <pc:chgData name="Georgie Emery" userId="741ca641da1e8042" providerId="LiveId" clId="{8CF6CCCE-4DE6-45B8-8BB9-077CB75340E5}" dt="2024-04-11T11:43:23.096" v="515" actId="478"/>
        <pc:sldMkLst>
          <pc:docMk/>
          <pc:sldMk cId="119292330" sldId="281"/>
        </pc:sldMkLst>
        <pc:spChg chg="del mod">
          <ac:chgData name="Georgie Emery" userId="741ca641da1e8042" providerId="LiveId" clId="{8CF6CCCE-4DE6-45B8-8BB9-077CB75340E5}" dt="2024-04-11T11:43:21.313" v="513" actId="478"/>
          <ac:spMkLst>
            <pc:docMk/>
            <pc:sldMk cId="119292330" sldId="281"/>
            <ac:spMk id="4" creationId="{C36E7903-8B36-AF17-8FA7-3D927724CB18}"/>
          </ac:spMkLst>
        </pc:spChg>
        <pc:spChg chg="add mod">
          <ac:chgData name="Georgie Emery" userId="741ca641da1e8042" providerId="LiveId" clId="{8CF6CCCE-4DE6-45B8-8BB9-077CB75340E5}" dt="2024-04-11T11:43:21.548" v="514"/>
          <ac:spMkLst>
            <pc:docMk/>
            <pc:sldMk cId="119292330" sldId="281"/>
            <ac:spMk id="5" creationId="{8492F8B9-5E33-F410-2A1D-D153B4B7DF90}"/>
          </ac:spMkLst>
        </pc:spChg>
        <pc:spChg chg="add mod">
          <ac:chgData name="Georgie Emery" userId="741ca641da1e8042" providerId="LiveId" clId="{8CF6CCCE-4DE6-45B8-8BB9-077CB75340E5}" dt="2024-04-11T11:43:21.548" v="514"/>
          <ac:spMkLst>
            <pc:docMk/>
            <pc:sldMk cId="119292330" sldId="281"/>
            <ac:spMk id="6" creationId="{17F49AE9-F87E-F109-2276-D608058DD2C3}"/>
          </ac:spMkLst>
        </pc:spChg>
        <pc:spChg chg="del">
          <ac:chgData name="Georgie Emery" userId="741ca641da1e8042" providerId="LiveId" clId="{8CF6CCCE-4DE6-45B8-8BB9-077CB75340E5}" dt="2024-04-11T11:43:23.096" v="515" actId="478"/>
          <ac:spMkLst>
            <pc:docMk/>
            <pc:sldMk cId="119292330" sldId="281"/>
            <ac:spMk id="10" creationId="{9564282F-C7DF-212C-C097-B84B11025281}"/>
          </ac:spMkLst>
        </pc:spChg>
        <pc:spChg chg="del">
          <ac:chgData name="Georgie Emery" userId="741ca641da1e8042" providerId="LiveId" clId="{8CF6CCCE-4DE6-45B8-8BB9-077CB75340E5}" dt="2024-04-11T11:43:21.313" v="513" actId="478"/>
          <ac:spMkLst>
            <pc:docMk/>
            <pc:sldMk cId="119292330" sldId="281"/>
            <ac:spMk id="12" creationId="{C4677833-28BE-5A5E-250A-8CBB1E032333}"/>
          </ac:spMkLst>
        </pc:spChg>
      </pc:sldChg>
      <pc:sldChg chg="modSp mod modShow">
        <pc:chgData name="Georgie Emery" userId="741ca641da1e8042" providerId="LiveId" clId="{8CF6CCCE-4DE6-45B8-8BB9-077CB75340E5}" dt="2024-04-11T11:22:53.926" v="509" actId="729"/>
        <pc:sldMkLst>
          <pc:docMk/>
          <pc:sldMk cId="1117230059" sldId="283"/>
        </pc:sldMkLst>
        <pc:spChg chg="mod">
          <ac:chgData name="Georgie Emery" userId="741ca641da1e8042" providerId="LiveId" clId="{8CF6CCCE-4DE6-45B8-8BB9-077CB75340E5}" dt="2024-04-11T11:13:29.311" v="93" actId="14100"/>
          <ac:spMkLst>
            <pc:docMk/>
            <pc:sldMk cId="1117230059" sldId="283"/>
            <ac:spMk id="11" creationId="{A2A3CCAD-2611-CC07-775D-1BED396C36D1}"/>
          </ac:spMkLst>
        </pc:spChg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284997844" sldId="287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4103293540" sldId="289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2398526214" sldId="290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1536794793" sldId="291"/>
        </pc:sldMkLst>
      </pc:sldChg>
      <pc:sldChg chg="modSp mod modShow">
        <pc:chgData name="Georgie Emery" userId="741ca641da1e8042" providerId="LiveId" clId="{8CF6CCCE-4DE6-45B8-8BB9-077CB75340E5}" dt="2024-04-11T11:22:53.926" v="509" actId="729"/>
        <pc:sldMkLst>
          <pc:docMk/>
          <pc:sldMk cId="2340791713" sldId="292"/>
        </pc:sldMkLst>
        <pc:spChg chg="mod">
          <ac:chgData name="Georgie Emery" userId="741ca641da1e8042" providerId="LiveId" clId="{8CF6CCCE-4DE6-45B8-8BB9-077CB75340E5}" dt="2024-04-11T11:15:09.249" v="101" actId="20577"/>
          <ac:spMkLst>
            <pc:docMk/>
            <pc:sldMk cId="2340791713" sldId="292"/>
            <ac:spMk id="8" creationId="{4D332C18-5D38-561D-64A7-2353E4DA0629}"/>
          </ac:spMkLst>
        </pc:spChg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500613851" sldId="294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2888637279" sldId="295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3853801307" sldId="298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761724113" sldId="299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2042196233" sldId="300"/>
        </pc:sldMkLst>
      </pc:sldChg>
      <pc:sldChg chg="modSp mod modShow">
        <pc:chgData name="Georgie Emery" userId="741ca641da1e8042" providerId="LiveId" clId="{8CF6CCCE-4DE6-45B8-8BB9-077CB75340E5}" dt="2024-04-11T11:22:53.926" v="509" actId="729"/>
        <pc:sldMkLst>
          <pc:docMk/>
          <pc:sldMk cId="3491783714" sldId="302"/>
        </pc:sldMkLst>
        <pc:spChg chg="mod">
          <ac:chgData name="Georgie Emery" userId="741ca641da1e8042" providerId="LiveId" clId="{8CF6CCCE-4DE6-45B8-8BB9-077CB75340E5}" dt="2024-04-11T11:13:20.797" v="91" actId="14100"/>
          <ac:spMkLst>
            <pc:docMk/>
            <pc:sldMk cId="3491783714" sldId="302"/>
            <ac:spMk id="8" creationId="{EDB18E3D-82F5-953F-674D-D3B76A9DBBA1}"/>
          </ac:spMkLst>
        </pc:spChg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2808795008" sldId="303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1621526198" sldId="304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3938612553" sldId="305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3152746930" sldId="306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553392028" sldId="307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117989670" sldId="309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1444673172" sldId="310"/>
        </pc:sldMkLst>
      </pc:sldChg>
      <pc:sldChg chg="mod modShow">
        <pc:chgData name="Georgie Emery" userId="741ca641da1e8042" providerId="LiveId" clId="{8CF6CCCE-4DE6-45B8-8BB9-077CB75340E5}" dt="2024-04-11T11:22:53.926" v="509" actId="729"/>
        <pc:sldMkLst>
          <pc:docMk/>
          <pc:sldMk cId="2938918078" sldId="313"/>
        </pc:sldMkLst>
      </pc:sldChg>
      <pc:sldChg chg="addSp modSp new mod modShow">
        <pc:chgData name="Georgie Emery" userId="741ca641da1e8042" providerId="LiveId" clId="{8CF6CCCE-4DE6-45B8-8BB9-077CB75340E5}" dt="2024-04-11T11:22:58.668" v="510" actId="729"/>
        <pc:sldMkLst>
          <pc:docMk/>
          <pc:sldMk cId="3486212723" sldId="314"/>
        </pc:sldMkLst>
        <pc:picChg chg="add mod">
          <ac:chgData name="Georgie Emery" userId="741ca641da1e8042" providerId="LiveId" clId="{8CF6CCCE-4DE6-45B8-8BB9-077CB75340E5}" dt="2024-04-11T11:22:17.951" v="503" actId="27614"/>
          <ac:picMkLst>
            <pc:docMk/>
            <pc:sldMk cId="3486212723" sldId="314"/>
            <ac:picMk id="3" creationId="{145BD426-7DC5-EC7F-0C8C-31A15A0FF07D}"/>
          </ac:picMkLst>
        </pc:picChg>
      </pc:sldChg>
      <pc:sldChg chg="new del">
        <pc:chgData name="Georgie Emery" userId="741ca641da1e8042" providerId="LiveId" clId="{8CF6CCCE-4DE6-45B8-8BB9-077CB75340E5}" dt="2024-04-11T11:18:41.537" v="501" actId="47"/>
        <pc:sldMkLst>
          <pc:docMk/>
          <pc:sldMk cId="389766985" sldId="315"/>
        </pc:sldMkLst>
      </pc:sldChg>
      <pc:sldChg chg="del">
        <pc:chgData name="Georgie Emery" userId="741ca641da1e8042" providerId="LiveId" clId="{8CF6CCCE-4DE6-45B8-8BB9-077CB75340E5}" dt="2024-04-11T11:12:27.598" v="0" actId="47"/>
        <pc:sldMkLst>
          <pc:docMk/>
          <pc:sldMk cId="2850509012" sldId="349"/>
        </pc:sldMkLst>
      </pc:sldChg>
      <pc:sldChg chg="del">
        <pc:chgData name="Georgie Emery" userId="741ca641da1e8042" providerId="LiveId" clId="{8CF6CCCE-4DE6-45B8-8BB9-077CB75340E5}" dt="2024-04-11T11:12:27.598" v="0" actId="47"/>
        <pc:sldMkLst>
          <pc:docMk/>
          <pc:sldMk cId="477090277" sldId="350"/>
        </pc:sldMkLst>
      </pc:sldChg>
      <pc:sldChg chg="del">
        <pc:chgData name="Georgie Emery" userId="741ca641da1e8042" providerId="LiveId" clId="{8CF6CCCE-4DE6-45B8-8BB9-077CB75340E5}" dt="2024-04-11T11:12:27.598" v="0" actId="47"/>
        <pc:sldMkLst>
          <pc:docMk/>
          <pc:sldMk cId="3583660854" sldId="351"/>
        </pc:sldMkLst>
      </pc:sldChg>
    </pc:docChg>
  </pc:docChgLst>
  <pc:docChgLst>
    <pc:chgData name="Georgie Emery" userId="741ca641da1e8042" providerId="LiveId" clId="{4FFDD32F-ACBC-45D4-8892-8586EF9C7CA7}"/>
    <pc:docChg chg="custSel addSld delSld modSld">
      <pc:chgData name="Georgie Emery" userId="741ca641da1e8042" providerId="LiveId" clId="{4FFDD32F-ACBC-45D4-8892-8586EF9C7CA7}" dt="2024-04-09T10:36:25.506" v="88" actId="20577"/>
      <pc:docMkLst>
        <pc:docMk/>
      </pc:docMkLst>
      <pc:sldChg chg="del modTransition">
        <pc:chgData name="Georgie Emery" userId="741ca641da1e8042" providerId="LiveId" clId="{4FFDD32F-ACBC-45D4-8892-8586EF9C7CA7}" dt="2024-04-09T09:25:51.006" v="2" actId="47"/>
        <pc:sldMkLst>
          <pc:docMk/>
          <pc:sldMk cId="3183257306" sldId="268"/>
        </pc:sldMkLst>
      </pc:sldChg>
      <pc:sldChg chg="del">
        <pc:chgData name="Georgie Emery" userId="741ca641da1e8042" providerId="LiveId" clId="{4FFDD32F-ACBC-45D4-8892-8586EF9C7CA7}" dt="2024-04-09T09:25:51.006" v="2" actId="47"/>
        <pc:sldMkLst>
          <pc:docMk/>
          <pc:sldMk cId="144198295" sldId="269"/>
        </pc:sldMkLst>
      </pc:sldChg>
      <pc:sldChg chg="del">
        <pc:chgData name="Georgie Emery" userId="741ca641da1e8042" providerId="LiveId" clId="{4FFDD32F-ACBC-45D4-8892-8586EF9C7CA7}" dt="2024-04-09T09:25:51.006" v="2" actId="47"/>
        <pc:sldMkLst>
          <pc:docMk/>
          <pc:sldMk cId="1308429759" sldId="270"/>
        </pc:sldMkLst>
      </pc:sldChg>
      <pc:sldChg chg="addSp delSp modSp add mod">
        <pc:chgData name="Georgie Emery" userId="741ca641da1e8042" providerId="LiveId" clId="{4FFDD32F-ACBC-45D4-8892-8586EF9C7CA7}" dt="2024-04-09T10:31:45.714" v="79"/>
        <pc:sldMkLst>
          <pc:docMk/>
          <pc:sldMk cId="2969686957" sldId="271"/>
        </pc:sldMkLst>
        <pc:spChg chg="add mod">
          <ac:chgData name="Georgie Emery" userId="741ca641da1e8042" providerId="LiveId" clId="{4FFDD32F-ACBC-45D4-8892-8586EF9C7CA7}" dt="2024-04-09T10:31:45.714" v="79"/>
          <ac:spMkLst>
            <pc:docMk/>
            <pc:sldMk cId="2969686957" sldId="271"/>
            <ac:spMk id="2" creationId="{71A54831-E94D-057C-4226-055ED8A77002}"/>
          </ac:spMkLst>
        </pc:spChg>
        <pc:spChg chg="del">
          <ac:chgData name="Georgie Emery" userId="741ca641da1e8042" providerId="LiveId" clId="{4FFDD32F-ACBC-45D4-8892-8586EF9C7CA7}" dt="2024-04-09T10:31:45.470" v="78" actId="478"/>
          <ac:spMkLst>
            <pc:docMk/>
            <pc:sldMk cId="2969686957" sldId="271"/>
            <ac:spMk id="4" creationId="{1B78EFD6-0806-EED8-B6A2-C49D044CCD02}"/>
          </ac:spMkLst>
        </pc:spChg>
      </pc:sldChg>
      <pc:sldChg chg="modSp mod">
        <pc:chgData name="Georgie Emery" userId="741ca641da1e8042" providerId="LiveId" clId="{4FFDD32F-ACBC-45D4-8892-8586EF9C7CA7}" dt="2024-04-09T09:26:11.246" v="8" actId="20577"/>
        <pc:sldMkLst>
          <pc:docMk/>
          <pc:sldMk cId="3009054528" sldId="272"/>
        </pc:sldMkLst>
        <pc:spChg chg="mod">
          <ac:chgData name="Georgie Emery" userId="741ca641da1e8042" providerId="LiveId" clId="{4FFDD32F-ACBC-45D4-8892-8586EF9C7CA7}" dt="2024-04-09T09:26:11.246" v="8" actId="20577"/>
          <ac:spMkLst>
            <pc:docMk/>
            <pc:sldMk cId="3009054528" sldId="272"/>
            <ac:spMk id="5" creationId="{F7E13489-D62C-A9EF-319F-E5BD6470F836}"/>
          </ac:spMkLst>
        </pc:spChg>
      </pc:sldChg>
      <pc:sldChg chg="modSp mod">
        <pc:chgData name="Georgie Emery" userId="741ca641da1e8042" providerId="LiveId" clId="{4FFDD32F-ACBC-45D4-8892-8586EF9C7CA7}" dt="2024-04-09T10:36:25.506" v="88" actId="20577"/>
        <pc:sldMkLst>
          <pc:docMk/>
          <pc:sldMk cId="757862738" sldId="273"/>
        </pc:sldMkLst>
        <pc:spChg chg="mod">
          <ac:chgData name="Georgie Emery" userId="741ca641da1e8042" providerId="LiveId" clId="{4FFDD32F-ACBC-45D4-8892-8586EF9C7CA7}" dt="2024-04-09T08:56:52.095" v="0" actId="20577"/>
          <ac:spMkLst>
            <pc:docMk/>
            <pc:sldMk cId="757862738" sldId="273"/>
            <ac:spMk id="3" creationId="{9AEA3322-5465-6304-B459-5BF66ED984BA}"/>
          </ac:spMkLst>
        </pc:spChg>
        <pc:spChg chg="mod">
          <ac:chgData name="Georgie Emery" userId="741ca641da1e8042" providerId="LiveId" clId="{4FFDD32F-ACBC-45D4-8892-8586EF9C7CA7}" dt="2024-04-09T10:36:25.506" v="88" actId="20577"/>
          <ac:spMkLst>
            <pc:docMk/>
            <pc:sldMk cId="757862738" sldId="273"/>
            <ac:spMk id="9" creationId="{0A2CBCE0-1DBF-1B3D-6B1F-562B2D9991C2}"/>
          </ac:spMkLst>
        </pc:spChg>
      </pc:sldChg>
      <pc:sldChg chg="del">
        <pc:chgData name="Georgie Emery" userId="741ca641da1e8042" providerId="LiveId" clId="{4FFDD32F-ACBC-45D4-8892-8586EF9C7CA7}" dt="2024-04-09T09:25:51.006" v="2" actId="47"/>
        <pc:sldMkLst>
          <pc:docMk/>
          <pc:sldMk cId="2246902274" sldId="279"/>
        </pc:sldMkLst>
      </pc:sldChg>
      <pc:sldChg chg="addSp delSp modSp mod delAnim modAnim modNotesTx">
        <pc:chgData name="Georgie Emery" userId="741ca641da1e8042" providerId="LiveId" clId="{4FFDD32F-ACBC-45D4-8892-8586EF9C7CA7}" dt="2024-04-09T10:14:28.130" v="54"/>
        <pc:sldMkLst>
          <pc:docMk/>
          <pc:sldMk cId="119292330" sldId="281"/>
        </pc:sldMkLst>
        <pc:spChg chg="del">
          <ac:chgData name="Georgie Emery" userId="741ca641da1e8042" providerId="LiveId" clId="{4FFDD32F-ACBC-45D4-8892-8586EF9C7CA7}" dt="2024-04-09T09:52:15.901" v="15" actId="478"/>
          <ac:spMkLst>
            <pc:docMk/>
            <pc:sldMk cId="119292330" sldId="281"/>
            <ac:spMk id="5" creationId="{AF17409B-14DC-CEAA-6E25-F168463CB8FA}"/>
          </ac:spMkLst>
        </pc:spChg>
        <pc:spChg chg="add mod">
          <ac:chgData name="Georgie Emery" userId="741ca641da1e8042" providerId="LiveId" clId="{4FFDD32F-ACBC-45D4-8892-8586EF9C7CA7}" dt="2024-04-09T10:14:28.130" v="54"/>
          <ac:spMkLst>
            <pc:docMk/>
            <pc:sldMk cId="119292330" sldId="281"/>
            <ac:spMk id="10" creationId="{9564282F-C7DF-212C-C097-B84B11025281}"/>
          </ac:spMkLst>
        </pc:spChg>
        <pc:spChg chg="del">
          <ac:chgData name="Georgie Emery" userId="741ca641da1e8042" providerId="LiveId" clId="{4FFDD32F-ACBC-45D4-8892-8586EF9C7CA7}" dt="2024-04-09T10:14:27.931" v="53" actId="478"/>
          <ac:spMkLst>
            <pc:docMk/>
            <pc:sldMk cId="119292330" sldId="281"/>
            <ac:spMk id="25" creationId="{2FCF8BFA-770F-9103-3BAA-61984FA6CE3F}"/>
          </ac:spMkLst>
        </pc:spChg>
        <pc:picChg chg="del">
          <ac:chgData name="Georgie Emery" userId="741ca641da1e8042" providerId="LiveId" clId="{4FFDD32F-ACBC-45D4-8892-8586EF9C7CA7}" dt="2024-04-09T09:52:15.901" v="15" actId="478"/>
          <ac:picMkLst>
            <pc:docMk/>
            <pc:sldMk cId="119292330" sldId="281"/>
            <ac:picMk id="6" creationId="{94DFE5FD-885A-A060-85C0-EE1368722B86}"/>
          </ac:picMkLst>
        </pc:picChg>
        <pc:picChg chg="add del mod">
          <ac:chgData name="Georgie Emery" userId="741ca641da1e8042" providerId="LiveId" clId="{4FFDD32F-ACBC-45D4-8892-8586EF9C7CA7}" dt="2024-04-09T10:14:08.204" v="47" actId="478"/>
          <ac:picMkLst>
            <pc:docMk/>
            <pc:sldMk cId="119292330" sldId="281"/>
            <ac:picMk id="7" creationId="{D3AD34D2-B117-09EC-4F8C-2A1860948E06}"/>
          </ac:picMkLst>
        </pc:picChg>
        <pc:picChg chg="add mod ord">
          <ac:chgData name="Georgie Emery" userId="741ca641da1e8042" providerId="LiveId" clId="{4FFDD32F-ACBC-45D4-8892-8586EF9C7CA7}" dt="2024-04-09T10:14:10.946" v="49" actId="167"/>
          <ac:picMkLst>
            <pc:docMk/>
            <pc:sldMk cId="119292330" sldId="281"/>
            <ac:picMk id="8" creationId="{6C59455E-74E9-FF6A-237A-8B0AA4E5D709}"/>
          </ac:picMkLst>
        </pc:picChg>
        <pc:picChg chg="add mod">
          <ac:chgData name="Georgie Emery" userId="741ca641da1e8042" providerId="LiveId" clId="{4FFDD32F-ACBC-45D4-8892-8586EF9C7CA7}" dt="2024-04-09T10:14:13.964" v="52" actId="1035"/>
          <ac:picMkLst>
            <pc:docMk/>
            <pc:sldMk cId="119292330" sldId="281"/>
            <ac:picMk id="9" creationId="{C0A080D1-F34F-F0F3-BA8C-2D765DA6C52F}"/>
          </ac:picMkLst>
        </pc:picChg>
        <pc:picChg chg="del">
          <ac:chgData name="Georgie Emery" userId="741ca641da1e8042" providerId="LiveId" clId="{4FFDD32F-ACBC-45D4-8892-8586EF9C7CA7}" dt="2024-04-09T10:14:08.204" v="47" actId="478"/>
          <ac:picMkLst>
            <pc:docMk/>
            <pc:sldMk cId="119292330" sldId="281"/>
            <ac:picMk id="24" creationId="{97B5571B-1753-4A6C-1977-2427B6D738BF}"/>
          </ac:picMkLst>
        </pc:picChg>
      </pc:sldChg>
      <pc:sldChg chg="modSp mod">
        <pc:chgData name="Georgie Emery" userId="741ca641da1e8042" providerId="LiveId" clId="{4FFDD32F-ACBC-45D4-8892-8586EF9C7CA7}" dt="2024-04-09T09:50:19.245" v="14" actId="20577"/>
        <pc:sldMkLst>
          <pc:docMk/>
          <pc:sldMk cId="1117230059" sldId="283"/>
        </pc:sldMkLst>
        <pc:spChg chg="mod">
          <ac:chgData name="Georgie Emery" userId="741ca641da1e8042" providerId="LiveId" clId="{4FFDD32F-ACBC-45D4-8892-8586EF9C7CA7}" dt="2024-04-09T09:50:15.440" v="9"/>
          <ac:spMkLst>
            <pc:docMk/>
            <pc:sldMk cId="1117230059" sldId="283"/>
            <ac:spMk id="4" creationId="{C36E7903-8B36-AF17-8FA7-3D927724CB18}"/>
          </ac:spMkLst>
        </pc:spChg>
        <pc:spChg chg="mod">
          <ac:chgData name="Georgie Emery" userId="741ca641da1e8042" providerId="LiveId" clId="{4FFDD32F-ACBC-45D4-8892-8586EF9C7CA7}" dt="2024-04-09T09:50:19.245" v="14" actId="20577"/>
          <ac:spMkLst>
            <pc:docMk/>
            <pc:sldMk cId="1117230059" sldId="283"/>
            <ac:spMk id="11" creationId="{A2A3CCAD-2611-CC07-775D-1BED396C36D1}"/>
          </ac:spMkLst>
        </pc:spChg>
      </pc:sldChg>
      <pc:sldChg chg="addSp delSp modSp mod">
        <pc:chgData name="Georgie Emery" userId="741ca641da1e8042" providerId="LiveId" clId="{4FFDD32F-ACBC-45D4-8892-8586EF9C7CA7}" dt="2024-04-09T10:18:16.631" v="63" actId="167"/>
        <pc:sldMkLst>
          <pc:docMk/>
          <pc:sldMk cId="284997844" sldId="287"/>
        </pc:sldMkLst>
        <pc:spChg chg="del">
          <ac:chgData name="Georgie Emery" userId="741ca641da1e8042" providerId="LiveId" clId="{4FFDD32F-ACBC-45D4-8892-8586EF9C7CA7}" dt="2024-04-09T09:59:50.436" v="44" actId="478"/>
          <ac:spMkLst>
            <pc:docMk/>
            <pc:sldMk cId="284997844" sldId="287"/>
            <ac:spMk id="4" creationId="{C36E7903-8B36-AF17-8FA7-3D927724CB18}"/>
          </ac:spMkLst>
        </pc:spChg>
        <pc:spChg chg="add mod">
          <ac:chgData name="Georgie Emery" userId="741ca641da1e8042" providerId="LiveId" clId="{4FFDD32F-ACBC-45D4-8892-8586EF9C7CA7}" dt="2024-04-09T09:59:50.721" v="45"/>
          <ac:spMkLst>
            <pc:docMk/>
            <pc:sldMk cId="284997844" sldId="287"/>
            <ac:spMk id="5" creationId="{F75B6060-F6E3-D1E5-6886-20AB922CC528}"/>
          </ac:spMkLst>
        </pc:spChg>
        <pc:picChg chg="add mod ord">
          <ac:chgData name="Georgie Emery" userId="741ca641da1e8042" providerId="LiveId" clId="{4FFDD32F-ACBC-45D4-8892-8586EF9C7CA7}" dt="2024-04-09T10:18:16.631" v="63" actId="167"/>
          <ac:picMkLst>
            <pc:docMk/>
            <pc:sldMk cId="284997844" sldId="287"/>
            <ac:picMk id="6" creationId="{4223B8DB-7888-2747-696C-C5B9FA79D7DA}"/>
          </ac:picMkLst>
        </pc:picChg>
        <pc:picChg chg="del">
          <ac:chgData name="Georgie Emery" userId="741ca641da1e8042" providerId="LiveId" clId="{4FFDD32F-ACBC-45D4-8892-8586EF9C7CA7}" dt="2024-04-09T10:18:14.975" v="61" actId="478"/>
          <ac:picMkLst>
            <pc:docMk/>
            <pc:sldMk cId="284997844" sldId="287"/>
            <ac:picMk id="9" creationId="{F674CE44-B7D9-5FF5-085E-4DDC05905FEA}"/>
          </ac:picMkLst>
        </pc:picChg>
      </pc:sldChg>
      <pc:sldChg chg="modSp">
        <pc:chgData name="Georgie Emery" userId="741ca641da1e8042" providerId="LiveId" clId="{4FFDD32F-ACBC-45D4-8892-8586EF9C7CA7}" dt="2024-04-09T10:36:18.851" v="84" actId="20577"/>
        <pc:sldMkLst>
          <pc:docMk/>
          <pc:sldMk cId="1536794793" sldId="291"/>
        </pc:sldMkLst>
        <pc:spChg chg="mod">
          <ac:chgData name="Georgie Emery" userId="741ca641da1e8042" providerId="LiveId" clId="{4FFDD32F-ACBC-45D4-8892-8586EF9C7CA7}" dt="2024-04-09T10:36:18.851" v="84" actId="20577"/>
          <ac:spMkLst>
            <pc:docMk/>
            <pc:sldMk cId="1536794793" sldId="291"/>
            <ac:spMk id="4" creationId="{2E1C9BC6-BEE0-D891-CB47-1493D33B753C}"/>
          </ac:spMkLst>
        </pc:spChg>
      </pc:sldChg>
      <pc:sldChg chg="addSp delSp modSp mod delAnim modAnim">
        <pc:chgData name="Georgie Emery" userId="741ca641da1e8042" providerId="LiveId" clId="{4FFDD32F-ACBC-45D4-8892-8586EF9C7CA7}" dt="2024-04-09T10:30:24.231" v="73" actId="478"/>
        <pc:sldMkLst>
          <pc:docMk/>
          <pc:sldMk cId="2340791713" sldId="292"/>
        </pc:sldMkLst>
        <pc:spChg chg="del mod">
          <ac:chgData name="Georgie Emery" userId="741ca641da1e8042" providerId="LiveId" clId="{4FFDD32F-ACBC-45D4-8892-8586EF9C7CA7}" dt="2024-04-09T10:30:24.231" v="73" actId="478"/>
          <ac:spMkLst>
            <pc:docMk/>
            <pc:sldMk cId="2340791713" sldId="292"/>
            <ac:spMk id="5" creationId="{CC6CAA2C-0615-C724-EB30-1B4D8A9A5729}"/>
          </ac:spMkLst>
        </pc:spChg>
        <pc:spChg chg="add mod">
          <ac:chgData name="Georgie Emery" userId="741ca641da1e8042" providerId="LiveId" clId="{4FFDD32F-ACBC-45D4-8892-8586EF9C7CA7}" dt="2024-04-09T10:30:23.074" v="72"/>
          <ac:spMkLst>
            <pc:docMk/>
            <pc:sldMk cId="2340791713" sldId="292"/>
            <ac:spMk id="8" creationId="{4D332C18-5D38-561D-64A7-2353E4DA0629}"/>
          </ac:spMkLst>
        </pc:spChg>
        <pc:picChg chg="add del mod">
          <ac:chgData name="Georgie Emery" userId="741ca641da1e8042" providerId="LiveId" clId="{4FFDD32F-ACBC-45D4-8892-8586EF9C7CA7}" dt="2024-04-09T10:20:57.817" v="67" actId="478"/>
          <ac:picMkLst>
            <pc:docMk/>
            <pc:sldMk cId="2340791713" sldId="292"/>
            <ac:picMk id="6" creationId="{C060C9F8-82E8-1ED8-F7D2-AB8FB922171D}"/>
          </ac:picMkLst>
        </pc:picChg>
        <pc:picChg chg="add mod">
          <ac:chgData name="Georgie Emery" userId="741ca641da1e8042" providerId="LiveId" clId="{4FFDD32F-ACBC-45D4-8892-8586EF9C7CA7}" dt="2024-04-09T10:30:16.760" v="70"/>
          <ac:picMkLst>
            <pc:docMk/>
            <pc:sldMk cId="2340791713" sldId="292"/>
            <ac:picMk id="7" creationId="{F149E94C-6ADA-0474-7144-B99C7755CC2C}"/>
          </ac:picMkLst>
        </pc:picChg>
        <pc:picChg chg="del mod modCrop">
          <ac:chgData name="Georgie Emery" userId="741ca641da1e8042" providerId="LiveId" clId="{4FFDD32F-ACBC-45D4-8892-8586EF9C7CA7}" dt="2024-04-09T10:30:16.432" v="69" actId="478"/>
          <ac:picMkLst>
            <pc:docMk/>
            <pc:sldMk cId="2340791713" sldId="292"/>
            <ac:picMk id="12" creationId="{11FFAA0B-6BE1-F4F2-EA0A-9DC9A47E665E}"/>
          </ac:picMkLst>
        </pc:picChg>
      </pc:sldChg>
      <pc:sldChg chg="modSp">
        <pc:chgData name="Georgie Emery" userId="741ca641da1e8042" providerId="LiveId" clId="{4FFDD32F-ACBC-45D4-8892-8586EF9C7CA7}" dt="2024-04-09T10:19:43.975" v="64"/>
        <pc:sldMkLst>
          <pc:docMk/>
          <pc:sldMk cId="3853801307" sldId="298"/>
        </pc:sldMkLst>
        <pc:spChg chg="mod">
          <ac:chgData name="Georgie Emery" userId="741ca641da1e8042" providerId="LiveId" clId="{4FFDD32F-ACBC-45D4-8892-8586EF9C7CA7}" dt="2024-04-09T10:19:43.975" v="64"/>
          <ac:spMkLst>
            <pc:docMk/>
            <pc:sldMk cId="3853801307" sldId="298"/>
            <ac:spMk id="38" creationId="{6C0539A3-E6B6-4417-380C-561B8C887665}"/>
          </ac:spMkLst>
        </pc:spChg>
      </pc:sldChg>
      <pc:sldChg chg="addSp delSp modSp mod delAnim modAnim">
        <pc:chgData name="Georgie Emery" userId="741ca641da1e8042" providerId="LiveId" clId="{4FFDD32F-ACBC-45D4-8892-8586EF9C7CA7}" dt="2024-04-09T10:17:32.101" v="60"/>
        <pc:sldMkLst>
          <pc:docMk/>
          <pc:sldMk cId="761724113" sldId="299"/>
        </pc:sldMkLst>
        <pc:spChg chg="add mod">
          <ac:chgData name="Georgie Emery" userId="741ca641da1e8042" providerId="LiveId" clId="{4FFDD32F-ACBC-45D4-8892-8586EF9C7CA7}" dt="2024-04-09T10:17:32.101" v="60"/>
          <ac:spMkLst>
            <pc:docMk/>
            <pc:sldMk cId="761724113" sldId="299"/>
            <ac:spMk id="4" creationId="{CE46D93E-229E-4DD3-24CB-BF4D222DC501}"/>
          </ac:spMkLst>
        </pc:spChg>
        <pc:spChg chg="add mod">
          <ac:chgData name="Georgie Emery" userId="741ca641da1e8042" providerId="LiveId" clId="{4FFDD32F-ACBC-45D4-8892-8586EF9C7CA7}" dt="2024-04-09T10:17:32.101" v="60"/>
          <ac:spMkLst>
            <pc:docMk/>
            <pc:sldMk cId="761724113" sldId="299"/>
            <ac:spMk id="5" creationId="{0A4E5260-130D-9D19-8077-16537F62244B}"/>
          </ac:spMkLst>
        </pc:spChg>
        <pc:spChg chg="del">
          <ac:chgData name="Georgie Emery" userId="741ca641da1e8042" providerId="LiveId" clId="{4FFDD32F-ACBC-45D4-8892-8586EF9C7CA7}" dt="2024-04-09T10:17:31.762" v="59" actId="478"/>
          <ac:spMkLst>
            <pc:docMk/>
            <pc:sldMk cId="761724113" sldId="299"/>
            <ac:spMk id="8" creationId="{B738E1FB-F3EA-922C-CDCF-7394EF43584B}"/>
          </ac:spMkLst>
        </pc:spChg>
        <pc:spChg chg="del mod">
          <ac:chgData name="Georgie Emery" userId="741ca641da1e8042" providerId="LiveId" clId="{4FFDD32F-ACBC-45D4-8892-8586EF9C7CA7}" dt="2024-04-09T10:17:31.762" v="59" actId="478"/>
          <ac:spMkLst>
            <pc:docMk/>
            <pc:sldMk cId="761724113" sldId="299"/>
            <ac:spMk id="9" creationId="{207A4A9B-4075-ADB1-FB96-60E63EDC59BA}"/>
          </ac:spMkLst>
        </pc:spChg>
      </pc:sldChg>
      <pc:sldChg chg="addSp delSp modSp mod delAnim modAnim">
        <pc:chgData name="Georgie Emery" userId="741ca641da1e8042" providerId="LiveId" clId="{4FFDD32F-ACBC-45D4-8892-8586EF9C7CA7}" dt="2024-04-09T10:15:59.160" v="58"/>
        <pc:sldMkLst>
          <pc:docMk/>
          <pc:sldMk cId="3491783714" sldId="302"/>
        </pc:sldMkLst>
        <pc:spChg chg="del">
          <ac:chgData name="Georgie Emery" userId="741ca641da1e8042" providerId="LiveId" clId="{4FFDD32F-ACBC-45D4-8892-8586EF9C7CA7}" dt="2024-04-09T10:15:58.884" v="57" actId="478"/>
          <ac:spMkLst>
            <pc:docMk/>
            <pc:sldMk cId="3491783714" sldId="302"/>
            <ac:spMk id="5" creationId="{92316389-C4D8-DBF2-E796-03668BC1EC49}"/>
          </ac:spMkLst>
        </pc:spChg>
        <pc:spChg chg="add mod">
          <ac:chgData name="Georgie Emery" userId="741ca641da1e8042" providerId="LiveId" clId="{4FFDD32F-ACBC-45D4-8892-8586EF9C7CA7}" dt="2024-04-09T10:15:59.160" v="58"/>
          <ac:spMkLst>
            <pc:docMk/>
            <pc:sldMk cId="3491783714" sldId="302"/>
            <ac:spMk id="6" creationId="{81C0E49F-000D-1213-65CD-F938F22DD831}"/>
          </ac:spMkLst>
        </pc:spChg>
        <pc:spChg chg="add mod">
          <ac:chgData name="Georgie Emery" userId="741ca641da1e8042" providerId="LiveId" clId="{4FFDD32F-ACBC-45D4-8892-8586EF9C7CA7}" dt="2024-04-09T10:15:59.160" v="58"/>
          <ac:spMkLst>
            <pc:docMk/>
            <pc:sldMk cId="3491783714" sldId="302"/>
            <ac:spMk id="7" creationId="{E6A45E9C-2BC0-8786-5247-F7F063805FFB}"/>
          </ac:spMkLst>
        </pc:spChg>
        <pc:spChg chg="add mod">
          <ac:chgData name="Georgie Emery" userId="741ca641da1e8042" providerId="LiveId" clId="{4FFDD32F-ACBC-45D4-8892-8586EF9C7CA7}" dt="2024-04-09T10:15:59.160" v="58"/>
          <ac:spMkLst>
            <pc:docMk/>
            <pc:sldMk cId="3491783714" sldId="302"/>
            <ac:spMk id="8" creationId="{EDB18E3D-82F5-953F-674D-D3B76A9DBBA1}"/>
          </ac:spMkLst>
        </pc:spChg>
        <pc:spChg chg="del">
          <ac:chgData name="Georgie Emery" userId="741ca641da1e8042" providerId="LiveId" clId="{4FFDD32F-ACBC-45D4-8892-8586EF9C7CA7}" dt="2024-04-09T10:15:58.884" v="57" actId="478"/>
          <ac:spMkLst>
            <pc:docMk/>
            <pc:sldMk cId="3491783714" sldId="302"/>
            <ac:spMk id="14" creationId="{2641AE22-C2C7-82AC-6C3E-36F0D409AB2D}"/>
          </ac:spMkLst>
        </pc:spChg>
        <pc:picChg chg="add mod">
          <ac:chgData name="Georgie Emery" userId="741ca641da1e8042" providerId="LiveId" clId="{4FFDD32F-ACBC-45D4-8892-8586EF9C7CA7}" dt="2024-04-09T10:15:17.015" v="56"/>
          <ac:picMkLst>
            <pc:docMk/>
            <pc:sldMk cId="3491783714" sldId="302"/>
            <ac:picMk id="4" creationId="{6A31494F-E0F3-B5B3-6FBF-ED3F47DFED8A}"/>
          </ac:picMkLst>
        </pc:picChg>
        <pc:picChg chg="del">
          <ac:chgData name="Georgie Emery" userId="741ca641da1e8042" providerId="LiveId" clId="{4FFDD32F-ACBC-45D4-8892-8586EF9C7CA7}" dt="2024-04-09T10:15:16.611" v="55" actId="478"/>
          <ac:picMkLst>
            <pc:docMk/>
            <pc:sldMk cId="3491783714" sldId="302"/>
            <ac:picMk id="9" creationId="{0B565D45-8E0F-9E58-3EF5-FABF6A9FC0A6}"/>
          </ac:picMkLst>
        </pc:picChg>
      </pc:sldChg>
      <pc:sldChg chg="modSp">
        <pc:chgData name="Georgie Emery" userId="741ca641da1e8042" providerId="LiveId" clId="{4FFDD32F-ACBC-45D4-8892-8586EF9C7CA7}" dt="2024-04-09T10:12:25.793" v="46" actId="20577"/>
        <pc:sldMkLst>
          <pc:docMk/>
          <pc:sldMk cId="2808795008" sldId="303"/>
        </pc:sldMkLst>
        <pc:spChg chg="mod">
          <ac:chgData name="Georgie Emery" userId="741ca641da1e8042" providerId="LiveId" clId="{4FFDD32F-ACBC-45D4-8892-8586EF9C7CA7}" dt="2024-04-09T10:12:25.793" v="46" actId="20577"/>
          <ac:spMkLst>
            <pc:docMk/>
            <pc:sldMk cId="2808795008" sldId="303"/>
            <ac:spMk id="9" creationId="{29943530-FBBB-9246-0DB3-4A3CFAE13E6C}"/>
          </ac:spMkLst>
        </pc:spChg>
      </pc:sldChg>
      <pc:sldChg chg="delSp mod delAnim">
        <pc:chgData name="Georgie Emery" userId="741ca641da1e8042" providerId="LiveId" clId="{4FFDD32F-ACBC-45D4-8892-8586EF9C7CA7}" dt="2024-04-09T10:34:07.115" v="80" actId="478"/>
        <pc:sldMkLst>
          <pc:docMk/>
          <pc:sldMk cId="3152746930" sldId="306"/>
        </pc:sldMkLst>
        <pc:spChg chg="del">
          <ac:chgData name="Georgie Emery" userId="741ca641da1e8042" providerId="LiveId" clId="{4FFDD32F-ACBC-45D4-8892-8586EF9C7CA7}" dt="2024-04-09T10:34:07.115" v="80" actId="478"/>
          <ac:spMkLst>
            <pc:docMk/>
            <pc:sldMk cId="3152746930" sldId="306"/>
            <ac:spMk id="9" creationId="{D93D0DDA-07C9-8634-85D5-ADB7CC0D9116}"/>
          </ac:spMkLst>
        </pc:spChg>
      </pc:sldChg>
      <pc:sldChg chg="addSp delSp modSp add mod">
        <pc:chgData name="Georgie Emery" userId="741ca641da1e8042" providerId="LiveId" clId="{4FFDD32F-ACBC-45D4-8892-8586EF9C7CA7}" dt="2024-04-09T10:31:17.192" v="75"/>
        <pc:sldMkLst>
          <pc:docMk/>
          <pc:sldMk cId="2850509012" sldId="349"/>
        </pc:sldMkLst>
        <pc:spChg chg="add mod">
          <ac:chgData name="Georgie Emery" userId="741ca641da1e8042" providerId="LiveId" clId="{4FFDD32F-ACBC-45D4-8892-8586EF9C7CA7}" dt="2024-04-09T10:31:17.192" v="75"/>
          <ac:spMkLst>
            <pc:docMk/>
            <pc:sldMk cId="2850509012" sldId="349"/>
            <ac:spMk id="2" creationId="{755AEEC4-0B7B-162F-530A-78056F8AB27D}"/>
          </ac:spMkLst>
        </pc:spChg>
        <pc:spChg chg="del">
          <ac:chgData name="Georgie Emery" userId="741ca641da1e8042" providerId="LiveId" clId="{4FFDD32F-ACBC-45D4-8892-8586EF9C7CA7}" dt="2024-04-09T10:31:16.907" v="74" actId="478"/>
          <ac:spMkLst>
            <pc:docMk/>
            <pc:sldMk cId="2850509012" sldId="349"/>
            <ac:spMk id="13" creationId="{718DFB1D-C3B9-0E91-54EF-9D9EAA07A12C}"/>
          </ac:spMkLst>
        </pc:spChg>
      </pc:sldChg>
      <pc:sldChg chg="addSp delSp modSp add mod">
        <pc:chgData name="Georgie Emery" userId="741ca641da1e8042" providerId="LiveId" clId="{4FFDD32F-ACBC-45D4-8892-8586EF9C7CA7}" dt="2024-04-09T10:31:20.484" v="77"/>
        <pc:sldMkLst>
          <pc:docMk/>
          <pc:sldMk cId="477090277" sldId="350"/>
        </pc:sldMkLst>
        <pc:spChg chg="add mod">
          <ac:chgData name="Georgie Emery" userId="741ca641da1e8042" providerId="LiveId" clId="{4FFDD32F-ACBC-45D4-8892-8586EF9C7CA7}" dt="2024-04-09T10:31:20.484" v="77"/>
          <ac:spMkLst>
            <pc:docMk/>
            <pc:sldMk cId="477090277" sldId="350"/>
            <ac:spMk id="3" creationId="{DFFB6692-57AA-3019-443D-646DE9917C3C}"/>
          </ac:spMkLst>
        </pc:spChg>
        <pc:spChg chg="del">
          <ac:chgData name="Georgie Emery" userId="741ca641da1e8042" providerId="LiveId" clId="{4FFDD32F-ACBC-45D4-8892-8586EF9C7CA7}" dt="2024-04-09T10:31:20.240" v="76" actId="478"/>
          <ac:spMkLst>
            <pc:docMk/>
            <pc:sldMk cId="477090277" sldId="350"/>
            <ac:spMk id="13" creationId="{718DFB1D-C3B9-0E91-54EF-9D9EAA07A12C}"/>
          </ac:spMkLst>
        </pc:spChg>
      </pc:sldChg>
      <pc:sldChg chg="add">
        <pc:chgData name="Georgie Emery" userId="741ca641da1e8042" providerId="LiveId" clId="{4FFDD32F-ACBC-45D4-8892-8586EF9C7CA7}" dt="2024-04-09T09:25:57.219" v="3"/>
        <pc:sldMkLst>
          <pc:docMk/>
          <pc:sldMk cId="3583660854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8AF06-D417-4E4E-8186-7EB1C094F079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C908B-5E38-4CE7-8FE1-85FB21932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02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46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https://www.getreadyglasgow.com/greener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175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61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985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51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901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25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4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013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84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https://dictionary.cambridge.org/dictionary/english/rewilding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31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Courtesy of Eco-Schools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https://www.earthday.org/earth-day-2024/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38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408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828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613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Survey link: https://www.surveymonkey.com/r/VfS-Earth-Day-vote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91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https://www.votesforschools.com/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12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03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 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https://www.theguardian.com/environment/2020/may/01/not-just-weeds-how-rebel-botanists-are-using-graffiti-to-name-forgotten-flora-aoe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https://www.positive.news/environment/more-than-weeds-the-rebel-botanists-on-a-mission-to-celebrate-urban-plants/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C908B-5E38-4CE7-8FE1-85FB219320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7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https://www.theguardian.com/environment/2020/may/01/not-just-weeds-how-rebel-botanists-are-using-graffiti-to-name-forgotten-flora-aoe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https://www.positive.news/environment/more-than-weeds-the-rebel-botanists-on-a-mission-to-celebrate-urban-plants/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C908B-5E38-4CE7-8FE1-85FB219320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4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https://commons.wikimedia.org/wiki/File:National_Trust_%27Sky_Park%27,_Castlefield_Viaduct,_Manchester_(geograph_7417617).jpg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https://www.nationaltrust.org.uk/visit/cheshire-greater-manchester/castlefield-viaduct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566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https://commons.wikimedia.org/wiki/File:National_Trust_%27Sky_Park%27,_Castlefield_Viaduct,_Manchester_(geograph_7417617).jpg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https://www.nationaltrust.org.uk/visit/cheshire-greater-manchester/castlefield-viaduct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C908B-5E38-4CE7-8FE1-85FB219320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4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https://www.birminghammail.co.uk/whats-on/family-kids-news/gallery/digbeth-community-garden-in-pictures-28755477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8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15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7CF27-046A-B073-D277-07BA49430F2D}"/>
              </a:ext>
            </a:extLst>
          </p:cNvPr>
          <p:cNvSpPr txBox="1">
            <a:spLocks/>
          </p:cNvSpPr>
          <p:nvPr userDrawn="1"/>
        </p:nvSpPr>
        <p:spPr>
          <a:xfrm>
            <a:off x="1122501" y="1191968"/>
            <a:ext cx="68888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15 Minute Lesson</a:t>
            </a:r>
          </a:p>
        </p:txBody>
      </p:sp>
    </p:spTree>
    <p:extLst>
      <p:ext uri="{BB962C8B-B14F-4D97-AF65-F5344CB8AC3E}">
        <p14:creationId xmlns:p14="http://schemas.microsoft.com/office/powerpoint/2010/main" val="25667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132E-C6DE-6C2E-0EFB-0822240EDC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1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 userDrawn="1"/>
        </p:nvSpPr>
        <p:spPr>
          <a:xfrm>
            <a:off x="-2728" y="5812971"/>
            <a:ext cx="9146728" cy="748166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Join the national conversation by logging into your VotesforSchools account or sharing your thoughts with your teacher!</a:t>
            </a:r>
            <a:endParaRPr lang="en-GB" sz="1600" b="0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00936-BC12-9AF2-6C9B-3C8009762B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Main Content Colour"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73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Main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655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65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Slide with T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6536A26C-D136-59AE-D742-B2D82576B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7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Colour"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3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3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with Tick Colour"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3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with Tick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721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45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7CF27-046A-B073-D277-07BA49430F2D}"/>
              </a:ext>
            </a:extLst>
          </p:cNvPr>
          <p:cNvSpPr txBox="1">
            <a:spLocks/>
          </p:cNvSpPr>
          <p:nvPr userDrawn="1"/>
        </p:nvSpPr>
        <p:spPr>
          <a:xfrm>
            <a:off x="1122501" y="1191968"/>
            <a:ext cx="68888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45 Minute Lesson</a:t>
            </a:r>
          </a:p>
        </p:txBody>
      </p:sp>
    </p:spTree>
    <p:extLst>
      <p:ext uri="{BB962C8B-B14F-4D97-AF65-F5344CB8AC3E}">
        <p14:creationId xmlns:p14="http://schemas.microsoft.com/office/powerpoint/2010/main" val="2054585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Results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D34FF-D9B7-5713-9656-E2B2541E3CB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>
          <p15:clr>
            <a:srgbClr val="FFFFFF"/>
          </p15:clr>
        </p15:guide>
        <p15:guide id="2" orient="horz" pos="799">
          <p15:clr>
            <a:srgbClr val="FFFFFF"/>
          </p15:clr>
        </p15:guide>
        <p15:guide id="3" pos="2290">
          <p15:clr>
            <a:srgbClr val="FFFF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ideo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7EF59-AA75-7FC6-4942-EE0FE6E182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6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FFFFF"/>
          </p15:clr>
        </p15:guide>
        <p15:guide id="2" orient="horz" pos="799">
          <p15:clr>
            <a:srgbClr val="FFFFFF"/>
          </p15:clr>
        </p15:guide>
        <p15:guide id="3" orient="horz" pos="3521">
          <p15:clr>
            <a:srgbClr val="FFFFFF"/>
          </p15:clr>
        </p15:guide>
        <p15:guide id="4" orient="horz" pos="2069">
          <p15:clr>
            <a:srgbClr val="FFFF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Written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C5E63-0E07-6E3E-7743-2949F98C4F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2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>
          <p15:clr>
            <a:srgbClr val="547EBF"/>
          </p15:clr>
        </p15:guide>
        <p15:guide id="2" orient="horz" pos="799">
          <p15:clr>
            <a:srgbClr val="547EBF"/>
          </p15:clr>
        </p15:guide>
        <p15:guide id="3" orient="horz" pos="3861">
          <p15:clr>
            <a:srgbClr val="547EBF"/>
          </p15:clr>
        </p15:guide>
        <p15:guide id="4" orient="horz" pos="2818">
          <p15:clr>
            <a:srgbClr val="547EB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Impact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/>
        </p:nvSpPr>
        <p:spPr>
          <a:xfrm>
            <a:off x="-2728" y="5589587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Want to share your views with us? Share your votes and comments by logging into your VotesforSchools account. You can also get in touch at secondary@votesforschools.com</a:t>
            </a:r>
          </a:p>
        </p:txBody>
      </p:sp>
      <p:pic>
        <p:nvPicPr>
          <p:cNvPr id="3" name="Picture 2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4D996F36-F1A5-A36B-22B8-97DE7EB4700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930" y="3737276"/>
            <a:ext cx="1589626" cy="1532563"/>
          </a:xfrm>
          <a:prstGeom prst="rect">
            <a:avLst/>
          </a:prstGeom>
        </p:spPr>
      </p:pic>
      <p:pic>
        <p:nvPicPr>
          <p:cNvPr id="4" name="Picture 3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20F59C40-1155-D455-6870-5669F18E5D4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10" y="3761731"/>
            <a:ext cx="1393980" cy="1508108"/>
          </a:xfrm>
          <a:prstGeom prst="rect">
            <a:avLst/>
          </a:prstGeom>
        </p:spPr>
      </p:pic>
      <p:pic>
        <p:nvPicPr>
          <p:cNvPr id="5" name="Picture 4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6A294B1B-0C10-F08C-B1FA-3F10E424C74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44" y="3786188"/>
            <a:ext cx="1206487" cy="1483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81AA1-5D25-052D-DCA6-FC546960E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5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FFFFF"/>
          </p15:clr>
        </p15:guide>
        <p15:guide id="2" orient="horz" pos="799">
          <p15:clr>
            <a:srgbClr val="FFFFFF"/>
          </p15:clr>
        </p15:guide>
        <p15:guide id="3" orient="horz" pos="1321">
          <p15:clr>
            <a:srgbClr val="FFFFFF"/>
          </p15:clr>
        </p15:guide>
        <p15:guide id="4" pos="703">
          <p15:clr>
            <a:srgbClr val="FFFFFF"/>
          </p15:clr>
        </p15:guide>
        <p15:guide id="5" pos="1791">
          <p15:clr>
            <a:srgbClr val="FFFFFF"/>
          </p15:clr>
        </p15:guide>
        <p15:guide id="6" pos="2880">
          <p15:clr>
            <a:srgbClr val="FFFFFF"/>
          </p15:clr>
        </p15:guide>
        <p15:guide id="7" pos="5057">
          <p15:clr>
            <a:srgbClr val="FFFFFF"/>
          </p15:clr>
        </p15:guide>
        <p15:guide id="8" pos="3969">
          <p15:clr>
            <a:srgbClr val="FFFF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252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875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132E-C6DE-6C2E-0EFB-0822240EDC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9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FFFFF"/>
          </p15:clr>
        </p15:guide>
        <p15:guide id="2" orient="horz" pos="799">
          <p15:clr>
            <a:srgbClr val="FFFF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 userDrawn="1"/>
        </p:nvSpPr>
        <p:spPr>
          <a:xfrm>
            <a:off x="-2728" y="5812971"/>
            <a:ext cx="9146728" cy="748166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Join the national conversation by logging into your VotesforSchools account or sharing your thoughts with your teacher!</a:t>
            </a:r>
            <a:endParaRPr lang="en-GB" sz="1600" b="0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00936-BC12-9AF2-6C9B-3C8009762B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65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FFFFF"/>
          </p15:clr>
        </p15:guide>
        <p15:guide id="2" orient="horz" pos="799">
          <p15:clr>
            <a:srgbClr val="FFFF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323D36-E9D8-27CE-F8F1-736A7F90F22C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Assembly</a:t>
            </a:r>
          </a:p>
        </p:txBody>
      </p:sp>
    </p:spTree>
    <p:extLst>
      <p:ext uri="{BB962C8B-B14F-4D97-AF65-F5344CB8AC3E}">
        <p14:creationId xmlns:p14="http://schemas.microsoft.com/office/powerpoint/2010/main" val="268413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Results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D34FF-D9B7-5713-9656-E2B2541E3CB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  <p15:guide id="3" pos="2290" userDrawn="1">
          <p15:clr>
            <a:srgbClr val="FFFF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ideo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7EF59-AA75-7FC6-4942-EE0FE6E182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43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  <p15:guide id="3" orient="horz" pos="3521" userDrawn="1">
          <p15:clr>
            <a:srgbClr val="FFFFFF"/>
          </p15:clr>
        </p15:guide>
        <p15:guide id="4" orient="horz" pos="2069" userDrawn="1">
          <p15:clr>
            <a:srgbClr val="FFFF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Written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C5E63-0E07-6E3E-7743-2949F98C4F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36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>
          <p15:clr>
            <a:srgbClr val="547EBF"/>
          </p15:clr>
        </p15:guide>
        <p15:guide id="2" orient="horz" pos="799">
          <p15:clr>
            <a:srgbClr val="547EBF"/>
          </p15:clr>
        </p15:guide>
        <p15:guide id="3" orient="horz" pos="3861">
          <p15:clr>
            <a:srgbClr val="547EBF"/>
          </p15:clr>
        </p15:guide>
        <p15:guide id="4" orient="horz" pos="2818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Impact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/>
        </p:nvSpPr>
        <p:spPr>
          <a:xfrm>
            <a:off x="-2728" y="5589587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Want to share your views with us? Share your votes and comments by logging into your VotesforSchools account. You can also get in touch at secondary@votesforschools.com</a:t>
            </a:r>
          </a:p>
        </p:txBody>
      </p:sp>
      <p:pic>
        <p:nvPicPr>
          <p:cNvPr id="3" name="Picture 2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4D996F36-F1A5-A36B-22B8-97DE7EB4700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930" y="3737276"/>
            <a:ext cx="1589626" cy="1532563"/>
          </a:xfrm>
          <a:prstGeom prst="rect">
            <a:avLst/>
          </a:prstGeom>
        </p:spPr>
      </p:pic>
      <p:pic>
        <p:nvPicPr>
          <p:cNvPr id="4" name="Picture 3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20F59C40-1155-D455-6870-5669F18E5D4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10" y="3761731"/>
            <a:ext cx="1393980" cy="1508108"/>
          </a:xfrm>
          <a:prstGeom prst="rect">
            <a:avLst/>
          </a:prstGeom>
        </p:spPr>
      </p:pic>
      <p:pic>
        <p:nvPicPr>
          <p:cNvPr id="5" name="Picture 4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6A294B1B-0C10-F08C-B1FA-3F10E424C74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44" y="3786188"/>
            <a:ext cx="1206487" cy="1483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81AA1-5D25-052D-DCA6-FC546960E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  <p15:guide id="3" orient="horz" pos="1321" userDrawn="1">
          <p15:clr>
            <a:srgbClr val="FFFFFF"/>
          </p15:clr>
        </p15:guide>
        <p15:guide id="4" pos="703" userDrawn="1">
          <p15:clr>
            <a:srgbClr val="FFFFFF"/>
          </p15:clr>
        </p15:guide>
        <p15:guide id="5" pos="1791" userDrawn="1">
          <p15:clr>
            <a:srgbClr val="FFFFFF"/>
          </p15:clr>
        </p15:guide>
        <p15:guide id="6" pos="2880" userDrawn="1">
          <p15:clr>
            <a:srgbClr val="FFFFFF"/>
          </p15:clr>
        </p15:guide>
        <p15:guide id="7" pos="5057" userDrawn="1">
          <p15:clr>
            <a:srgbClr val="FFFFFF"/>
          </p15:clr>
        </p15:guide>
        <p15:guide id="8" pos="3969" userDrawn="1">
          <p15:clr>
            <a:srgbClr val="FFFF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011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73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8A5AF158-2924-44E9-4304-9D8419008A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EACEC-7BCA-748D-24F3-F39BFC47A36E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  <p:pic>
        <p:nvPicPr>
          <p:cNvPr id="4" name="Picture 3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B3FB558A-B24D-12D9-B922-19EB62C151B3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7" y="5765723"/>
            <a:ext cx="936030" cy="902429"/>
          </a:xfrm>
          <a:prstGeom prst="rect">
            <a:avLst/>
          </a:prstGeom>
        </p:spPr>
      </p:pic>
      <p:pic>
        <p:nvPicPr>
          <p:cNvPr id="5" name="Picture 4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4D0ACFFB-6A43-E317-56BD-C517D7C4C88A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87" y="5780124"/>
            <a:ext cx="820826" cy="888028"/>
          </a:xfrm>
          <a:prstGeom prst="rect">
            <a:avLst/>
          </a:prstGeom>
        </p:spPr>
      </p:pic>
      <p:pic>
        <p:nvPicPr>
          <p:cNvPr id="9" name="Picture 8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54CD32E2-1DCC-42B8-BC6A-200D12D0C932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903" y="5794524"/>
            <a:ext cx="710423" cy="8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34" r:id="rId2"/>
    <p:sldLayoutId id="21474838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22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840" r:id="rId3"/>
    <p:sldLayoutId id="2147483799" r:id="rId4"/>
    <p:sldLayoutId id="2147483800" r:id="rId5"/>
    <p:sldLayoutId id="2147483847" r:id="rId6"/>
    <p:sldLayoutId id="2147483801" r:id="rId7"/>
    <p:sldLayoutId id="214748385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81" userDrawn="1">
          <p15:clr>
            <a:srgbClr val="C35EA4"/>
          </p15:clr>
        </p15:guide>
        <p15:guide id="4" pos="5579" userDrawn="1">
          <p15:clr>
            <a:srgbClr val="C35EA4"/>
          </p15:clr>
        </p15:guide>
        <p15:guide id="5" orient="horz" pos="187" userDrawn="1">
          <p15:clr>
            <a:srgbClr val="C35EA4"/>
          </p15:clr>
        </p15:guide>
        <p15:guide id="6" orient="horz" pos="4133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C584B9-471D-01DD-9DD7-9B51D9E00B42}"/>
              </a:ext>
            </a:extLst>
          </p:cNvPr>
          <p:cNvSpPr/>
          <p:nvPr userDrawn="1"/>
        </p:nvSpPr>
        <p:spPr>
          <a:xfrm>
            <a:off x="-2729" y="6578544"/>
            <a:ext cx="9144000" cy="288000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225BEE-E788-4A0E-1451-C1573AD3C6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74267-E149-3559-A7D4-89F7A8447488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5" y="6648087"/>
            <a:ext cx="936371" cy="141715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25AC432-C32C-CACE-EEE6-4B2C20037E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9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C35EA4"/>
          </p15:clr>
        </p15:guide>
        <p15:guide id="4" pos="5579" userDrawn="1">
          <p15:clr>
            <a:srgbClr val="C35EA4"/>
          </p15:clr>
        </p15:guide>
        <p15:guide id="5" orient="horz" pos="686" userDrawn="1">
          <p15:clr>
            <a:srgbClr val="C35EA4"/>
          </p15:clr>
        </p15:guide>
        <p15:guide id="6" orient="horz" pos="3952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EACEC-7BCA-748D-24F3-F39BFC47A36E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79" userDrawn="1">
          <p15:clr>
            <a:srgbClr val="C35EA4"/>
          </p15:clr>
        </p15:guide>
        <p15:guide id="3" orient="horz" pos="187" userDrawn="1">
          <p15:clr>
            <a:srgbClr val="C35EA4"/>
          </p15:clr>
        </p15:guide>
        <p15:guide id="4" orient="horz" pos="4133" userDrawn="1">
          <p15:clr>
            <a:srgbClr val="C35EA4"/>
          </p15:clr>
        </p15:guide>
        <p15:guide id="5" pos="181" userDrawn="1">
          <p15:clr>
            <a:srgbClr val="C35EA4"/>
          </p15:clr>
        </p15:guide>
        <p15:guide id="6" pos="2880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E810BF-2459-A25A-820C-0ADF0182B133}"/>
              </a:ext>
            </a:extLst>
          </p:cNvPr>
          <p:cNvSpPr/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159BD-147A-BB02-0A53-4F37B97BD9B7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C2C777A-59D3-71EB-D0DB-10C7E01C0DA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133" userDrawn="1">
          <p15:clr>
            <a:srgbClr val="C35EA4"/>
          </p15:clr>
        </p15:guide>
        <p15:guide id="4" orient="horz" pos="686" userDrawn="1">
          <p15:clr>
            <a:srgbClr val="C35EA4"/>
          </p15:clr>
        </p15:guide>
        <p15:guide id="5" pos="5579" userDrawn="1">
          <p15:clr>
            <a:srgbClr val="C35EA4"/>
          </p15:clr>
        </p15:guide>
        <p15:guide id="6" pos="181" userDrawn="1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C7590134-C109-BEEE-23BA-A28D336743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F225BEE-E788-4A0E-1451-C1573AD3C6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5B169-7F9E-D491-BBC0-DE605DA660CF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878B6C57-714D-4F39-278E-03E85F98BE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C35EA4"/>
          </p15:clr>
        </p15:guide>
        <p15:guide id="4" pos="5579" userDrawn="1">
          <p15:clr>
            <a:srgbClr val="C35EA4"/>
          </p15:clr>
        </p15:guide>
        <p15:guide id="5" orient="horz" pos="4133" userDrawn="1">
          <p15:clr>
            <a:srgbClr val="C35EA4"/>
          </p15:clr>
        </p15:guide>
        <p15:guide id="6" orient="horz" pos="686" userDrawn="1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97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81">
          <p15:clr>
            <a:srgbClr val="C35EA4"/>
          </p15:clr>
        </p15:guide>
        <p15:guide id="4" pos="5579">
          <p15:clr>
            <a:srgbClr val="C35EA4"/>
          </p15:clr>
        </p15:guide>
        <p15:guide id="5" orient="horz" pos="187">
          <p15:clr>
            <a:srgbClr val="C35EA4"/>
          </p15:clr>
        </p15:guide>
        <p15:guide id="6" orient="horz" pos="4133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VfS-Earth-Day-vot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2254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62787">
            <a:off x="1256461" y="4895736"/>
            <a:ext cx="6631078" cy="887806"/>
          </a:xfrm>
          <a:custGeom>
            <a:avLst/>
            <a:gdLst>
              <a:gd name="connsiteX0" fmla="*/ 0 w 6631078"/>
              <a:gd name="connsiteY0" fmla="*/ 0 h 887806"/>
              <a:gd name="connsiteX1" fmla="*/ 663108 w 6631078"/>
              <a:gd name="connsiteY1" fmla="*/ 0 h 887806"/>
              <a:gd name="connsiteX2" fmla="*/ 1127283 w 6631078"/>
              <a:gd name="connsiteY2" fmla="*/ 0 h 887806"/>
              <a:gd name="connsiteX3" fmla="*/ 1923013 w 6631078"/>
              <a:gd name="connsiteY3" fmla="*/ 0 h 887806"/>
              <a:gd name="connsiteX4" fmla="*/ 2718742 w 6631078"/>
              <a:gd name="connsiteY4" fmla="*/ 0 h 887806"/>
              <a:gd name="connsiteX5" fmla="*/ 3381850 w 6631078"/>
              <a:gd name="connsiteY5" fmla="*/ 0 h 887806"/>
              <a:gd name="connsiteX6" fmla="*/ 3846025 w 6631078"/>
              <a:gd name="connsiteY6" fmla="*/ 0 h 887806"/>
              <a:gd name="connsiteX7" fmla="*/ 4575444 w 6631078"/>
              <a:gd name="connsiteY7" fmla="*/ 0 h 887806"/>
              <a:gd name="connsiteX8" fmla="*/ 5304862 w 6631078"/>
              <a:gd name="connsiteY8" fmla="*/ 0 h 887806"/>
              <a:gd name="connsiteX9" fmla="*/ 5967970 w 6631078"/>
              <a:gd name="connsiteY9" fmla="*/ 0 h 887806"/>
              <a:gd name="connsiteX10" fmla="*/ 6631078 w 6631078"/>
              <a:gd name="connsiteY10" fmla="*/ 0 h 887806"/>
              <a:gd name="connsiteX11" fmla="*/ 6631078 w 6631078"/>
              <a:gd name="connsiteY11" fmla="*/ 417269 h 887806"/>
              <a:gd name="connsiteX12" fmla="*/ 6631078 w 6631078"/>
              <a:gd name="connsiteY12" fmla="*/ 887806 h 887806"/>
              <a:gd name="connsiteX13" fmla="*/ 6166903 w 6631078"/>
              <a:gd name="connsiteY13" fmla="*/ 887806 h 887806"/>
              <a:gd name="connsiteX14" fmla="*/ 5570106 w 6631078"/>
              <a:gd name="connsiteY14" fmla="*/ 887806 h 887806"/>
              <a:gd name="connsiteX15" fmla="*/ 4906998 w 6631078"/>
              <a:gd name="connsiteY15" fmla="*/ 887806 h 887806"/>
              <a:gd name="connsiteX16" fmla="*/ 4177579 w 6631078"/>
              <a:gd name="connsiteY16" fmla="*/ 887806 h 887806"/>
              <a:gd name="connsiteX17" fmla="*/ 3713404 w 6631078"/>
              <a:gd name="connsiteY17" fmla="*/ 887806 h 887806"/>
              <a:gd name="connsiteX18" fmla="*/ 3050296 w 6631078"/>
              <a:gd name="connsiteY18" fmla="*/ 887806 h 887806"/>
              <a:gd name="connsiteX19" fmla="*/ 2387188 w 6631078"/>
              <a:gd name="connsiteY19" fmla="*/ 887806 h 887806"/>
              <a:gd name="connsiteX20" fmla="*/ 1591459 w 6631078"/>
              <a:gd name="connsiteY20" fmla="*/ 887806 h 887806"/>
              <a:gd name="connsiteX21" fmla="*/ 862040 w 6631078"/>
              <a:gd name="connsiteY21" fmla="*/ 887806 h 887806"/>
              <a:gd name="connsiteX22" fmla="*/ 0 w 6631078"/>
              <a:gd name="connsiteY22" fmla="*/ 887806 h 887806"/>
              <a:gd name="connsiteX23" fmla="*/ 0 w 6631078"/>
              <a:gd name="connsiteY23" fmla="*/ 461659 h 887806"/>
              <a:gd name="connsiteX24" fmla="*/ 0 w 6631078"/>
              <a:gd name="connsiteY24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1078" h="887806" extrusionOk="0">
                <a:moveTo>
                  <a:pt x="0" y="0"/>
                </a:moveTo>
                <a:cubicBezTo>
                  <a:pt x="188355" y="13849"/>
                  <a:pt x="476576" y="-14279"/>
                  <a:pt x="663108" y="0"/>
                </a:cubicBezTo>
                <a:cubicBezTo>
                  <a:pt x="849640" y="14279"/>
                  <a:pt x="908558" y="7259"/>
                  <a:pt x="1127283" y="0"/>
                </a:cubicBezTo>
                <a:cubicBezTo>
                  <a:pt x="1346008" y="-7259"/>
                  <a:pt x="1542167" y="-217"/>
                  <a:pt x="1923013" y="0"/>
                </a:cubicBezTo>
                <a:cubicBezTo>
                  <a:pt x="2303859" y="217"/>
                  <a:pt x="2497641" y="-6915"/>
                  <a:pt x="2718742" y="0"/>
                </a:cubicBezTo>
                <a:cubicBezTo>
                  <a:pt x="2939843" y="6915"/>
                  <a:pt x="3142498" y="23631"/>
                  <a:pt x="3381850" y="0"/>
                </a:cubicBezTo>
                <a:cubicBezTo>
                  <a:pt x="3621202" y="-23631"/>
                  <a:pt x="3620747" y="17834"/>
                  <a:pt x="3846025" y="0"/>
                </a:cubicBezTo>
                <a:cubicBezTo>
                  <a:pt x="4071303" y="-17834"/>
                  <a:pt x="4367019" y="-11919"/>
                  <a:pt x="4575444" y="0"/>
                </a:cubicBezTo>
                <a:cubicBezTo>
                  <a:pt x="4783869" y="11919"/>
                  <a:pt x="5031111" y="18038"/>
                  <a:pt x="5304862" y="0"/>
                </a:cubicBezTo>
                <a:cubicBezTo>
                  <a:pt x="5578613" y="-18038"/>
                  <a:pt x="5740836" y="24990"/>
                  <a:pt x="5967970" y="0"/>
                </a:cubicBezTo>
                <a:cubicBezTo>
                  <a:pt x="6195104" y="-24990"/>
                  <a:pt x="6356622" y="409"/>
                  <a:pt x="6631078" y="0"/>
                </a:cubicBezTo>
                <a:cubicBezTo>
                  <a:pt x="6634694" y="198222"/>
                  <a:pt x="6641028" y="213905"/>
                  <a:pt x="6631078" y="417269"/>
                </a:cubicBezTo>
                <a:cubicBezTo>
                  <a:pt x="6621128" y="620633"/>
                  <a:pt x="6653187" y="666346"/>
                  <a:pt x="6631078" y="887806"/>
                </a:cubicBezTo>
                <a:cubicBezTo>
                  <a:pt x="6460893" y="910556"/>
                  <a:pt x="6345038" y="909072"/>
                  <a:pt x="6166903" y="887806"/>
                </a:cubicBezTo>
                <a:cubicBezTo>
                  <a:pt x="5988768" y="866540"/>
                  <a:pt x="5797093" y="867010"/>
                  <a:pt x="5570106" y="887806"/>
                </a:cubicBezTo>
                <a:cubicBezTo>
                  <a:pt x="5343119" y="908602"/>
                  <a:pt x="5134771" y="874686"/>
                  <a:pt x="4906998" y="887806"/>
                </a:cubicBezTo>
                <a:cubicBezTo>
                  <a:pt x="4679225" y="900926"/>
                  <a:pt x="4372352" y="851526"/>
                  <a:pt x="4177579" y="887806"/>
                </a:cubicBezTo>
                <a:cubicBezTo>
                  <a:pt x="3982806" y="924086"/>
                  <a:pt x="3807990" y="889072"/>
                  <a:pt x="3713404" y="887806"/>
                </a:cubicBezTo>
                <a:cubicBezTo>
                  <a:pt x="3618819" y="886540"/>
                  <a:pt x="3379953" y="865833"/>
                  <a:pt x="3050296" y="887806"/>
                </a:cubicBezTo>
                <a:cubicBezTo>
                  <a:pt x="2720639" y="909779"/>
                  <a:pt x="2647518" y="878850"/>
                  <a:pt x="2387188" y="887806"/>
                </a:cubicBezTo>
                <a:cubicBezTo>
                  <a:pt x="2126858" y="896762"/>
                  <a:pt x="1846719" y="869482"/>
                  <a:pt x="1591459" y="887806"/>
                </a:cubicBezTo>
                <a:cubicBezTo>
                  <a:pt x="1336199" y="906130"/>
                  <a:pt x="1174866" y="885038"/>
                  <a:pt x="862040" y="887806"/>
                </a:cubicBezTo>
                <a:cubicBezTo>
                  <a:pt x="549214" y="890574"/>
                  <a:pt x="348851" y="899646"/>
                  <a:pt x="0" y="887806"/>
                </a:cubicBezTo>
                <a:cubicBezTo>
                  <a:pt x="-21090" y="739997"/>
                  <a:pt x="20687" y="614964"/>
                  <a:pt x="0" y="461659"/>
                </a:cubicBezTo>
                <a:cubicBezTo>
                  <a:pt x="-20687" y="308354"/>
                  <a:pt x="-18108" y="9972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Castlefield Viaduct has been transformed into a temporary green “______________” in the heart of Manchester.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D0DDA-07C9-8634-85D5-ADB7CC0D9116}"/>
              </a:ext>
            </a:extLst>
          </p:cNvPr>
          <p:cNvSpPr txBox="1"/>
          <p:nvPr/>
        </p:nvSpPr>
        <p:spPr>
          <a:xfrm rot="262787">
            <a:off x="1256461" y="4895736"/>
            <a:ext cx="6631078" cy="887806"/>
          </a:xfrm>
          <a:custGeom>
            <a:avLst/>
            <a:gdLst>
              <a:gd name="connsiteX0" fmla="*/ 0 w 6631078"/>
              <a:gd name="connsiteY0" fmla="*/ 0 h 887806"/>
              <a:gd name="connsiteX1" fmla="*/ 663108 w 6631078"/>
              <a:gd name="connsiteY1" fmla="*/ 0 h 887806"/>
              <a:gd name="connsiteX2" fmla="*/ 1127283 w 6631078"/>
              <a:gd name="connsiteY2" fmla="*/ 0 h 887806"/>
              <a:gd name="connsiteX3" fmla="*/ 1923013 w 6631078"/>
              <a:gd name="connsiteY3" fmla="*/ 0 h 887806"/>
              <a:gd name="connsiteX4" fmla="*/ 2718742 w 6631078"/>
              <a:gd name="connsiteY4" fmla="*/ 0 h 887806"/>
              <a:gd name="connsiteX5" fmla="*/ 3381850 w 6631078"/>
              <a:gd name="connsiteY5" fmla="*/ 0 h 887806"/>
              <a:gd name="connsiteX6" fmla="*/ 3846025 w 6631078"/>
              <a:gd name="connsiteY6" fmla="*/ 0 h 887806"/>
              <a:gd name="connsiteX7" fmla="*/ 4575444 w 6631078"/>
              <a:gd name="connsiteY7" fmla="*/ 0 h 887806"/>
              <a:gd name="connsiteX8" fmla="*/ 5304862 w 6631078"/>
              <a:gd name="connsiteY8" fmla="*/ 0 h 887806"/>
              <a:gd name="connsiteX9" fmla="*/ 5967970 w 6631078"/>
              <a:gd name="connsiteY9" fmla="*/ 0 h 887806"/>
              <a:gd name="connsiteX10" fmla="*/ 6631078 w 6631078"/>
              <a:gd name="connsiteY10" fmla="*/ 0 h 887806"/>
              <a:gd name="connsiteX11" fmla="*/ 6631078 w 6631078"/>
              <a:gd name="connsiteY11" fmla="*/ 417269 h 887806"/>
              <a:gd name="connsiteX12" fmla="*/ 6631078 w 6631078"/>
              <a:gd name="connsiteY12" fmla="*/ 887806 h 887806"/>
              <a:gd name="connsiteX13" fmla="*/ 6166903 w 6631078"/>
              <a:gd name="connsiteY13" fmla="*/ 887806 h 887806"/>
              <a:gd name="connsiteX14" fmla="*/ 5570106 w 6631078"/>
              <a:gd name="connsiteY14" fmla="*/ 887806 h 887806"/>
              <a:gd name="connsiteX15" fmla="*/ 4906998 w 6631078"/>
              <a:gd name="connsiteY15" fmla="*/ 887806 h 887806"/>
              <a:gd name="connsiteX16" fmla="*/ 4177579 w 6631078"/>
              <a:gd name="connsiteY16" fmla="*/ 887806 h 887806"/>
              <a:gd name="connsiteX17" fmla="*/ 3713404 w 6631078"/>
              <a:gd name="connsiteY17" fmla="*/ 887806 h 887806"/>
              <a:gd name="connsiteX18" fmla="*/ 3050296 w 6631078"/>
              <a:gd name="connsiteY18" fmla="*/ 887806 h 887806"/>
              <a:gd name="connsiteX19" fmla="*/ 2387188 w 6631078"/>
              <a:gd name="connsiteY19" fmla="*/ 887806 h 887806"/>
              <a:gd name="connsiteX20" fmla="*/ 1591459 w 6631078"/>
              <a:gd name="connsiteY20" fmla="*/ 887806 h 887806"/>
              <a:gd name="connsiteX21" fmla="*/ 862040 w 6631078"/>
              <a:gd name="connsiteY21" fmla="*/ 887806 h 887806"/>
              <a:gd name="connsiteX22" fmla="*/ 0 w 6631078"/>
              <a:gd name="connsiteY22" fmla="*/ 887806 h 887806"/>
              <a:gd name="connsiteX23" fmla="*/ 0 w 6631078"/>
              <a:gd name="connsiteY23" fmla="*/ 461659 h 887806"/>
              <a:gd name="connsiteX24" fmla="*/ 0 w 6631078"/>
              <a:gd name="connsiteY24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1078" h="887806" extrusionOk="0">
                <a:moveTo>
                  <a:pt x="0" y="0"/>
                </a:moveTo>
                <a:cubicBezTo>
                  <a:pt x="188355" y="13849"/>
                  <a:pt x="476576" y="-14279"/>
                  <a:pt x="663108" y="0"/>
                </a:cubicBezTo>
                <a:cubicBezTo>
                  <a:pt x="849640" y="14279"/>
                  <a:pt x="908558" y="7259"/>
                  <a:pt x="1127283" y="0"/>
                </a:cubicBezTo>
                <a:cubicBezTo>
                  <a:pt x="1346008" y="-7259"/>
                  <a:pt x="1542167" y="-217"/>
                  <a:pt x="1923013" y="0"/>
                </a:cubicBezTo>
                <a:cubicBezTo>
                  <a:pt x="2303859" y="217"/>
                  <a:pt x="2497641" y="-6915"/>
                  <a:pt x="2718742" y="0"/>
                </a:cubicBezTo>
                <a:cubicBezTo>
                  <a:pt x="2939843" y="6915"/>
                  <a:pt x="3142498" y="23631"/>
                  <a:pt x="3381850" y="0"/>
                </a:cubicBezTo>
                <a:cubicBezTo>
                  <a:pt x="3621202" y="-23631"/>
                  <a:pt x="3620747" y="17834"/>
                  <a:pt x="3846025" y="0"/>
                </a:cubicBezTo>
                <a:cubicBezTo>
                  <a:pt x="4071303" y="-17834"/>
                  <a:pt x="4367019" y="-11919"/>
                  <a:pt x="4575444" y="0"/>
                </a:cubicBezTo>
                <a:cubicBezTo>
                  <a:pt x="4783869" y="11919"/>
                  <a:pt x="5031111" y="18038"/>
                  <a:pt x="5304862" y="0"/>
                </a:cubicBezTo>
                <a:cubicBezTo>
                  <a:pt x="5578613" y="-18038"/>
                  <a:pt x="5740836" y="24990"/>
                  <a:pt x="5967970" y="0"/>
                </a:cubicBezTo>
                <a:cubicBezTo>
                  <a:pt x="6195104" y="-24990"/>
                  <a:pt x="6356622" y="409"/>
                  <a:pt x="6631078" y="0"/>
                </a:cubicBezTo>
                <a:cubicBezTo>
                  <a:pt x="6634694" y="198222"/>
                  <a:pt x="6641028" y="213905"/>
                  <a:pt x="6631078" y="417269"/>
                </a:cubicBezTo>
                <a:cubicBezTo>
                  <a:pt x="6621128" y="620633"/>
                  <a:pt x="6653187" y="666346"/>
                  <a:pt x="6631078" y="887806"/>
                </a:cubicBezTo>
                <a:cubicBezTo>
                  <a:pt x="6460893" y="910556"/>
                  <a:pt x="6345038" y="909072"/>
                  <a:pt x="6166903" y="887806"/>
                </a:cubicBezTo>
                <a:cubicBezTo>
                  <a:pt x="5988768" y="866540"/>
                  <a:pt x="5797093" y="867010"/>
                  <a:pt x="5570106" y="887806"/>
                </a:cubicBezTo>
                <a:cubicBezTo>
                  <a:pt x="5343119" y="908602"/>
                  <a:pt x="5134771" y="874686"/>
                  <a:pt x="4906998" y="887806"/>
                </a:cubicBezTo>
                <a:cubicBezTo>
                  <a:pt x="4679225" y="900926"/>
                  <a:pt x="4372352" y="851526"/>
                  <a:pt x="4177579" y="887806"/>
                </a:cubicBezTo>
                <a:cubicBezTo>
                  <a:pt x="3982806" y="924086"/>
                  <a:pt x="3807990" y="889072"/>
                  <a:pt x="3713404" y="887806"/>
                </a:cubicBezTo>
                <a:cubicBezTo>
                  <a:pt x="3618819" y="886540"/>
                  <a:pt x="3379953" y="865833"/>
                  <a:pt x="3050296" y="887806"/>
                </a:cubicBezTo>
                <a:cubicBezTo>
                  <a:pt x="2720639" y="909779"/>
                  <a:pt x="2647518" y="878850"/>
                  <a:pt x="2387188" y="887806"/>
                </a:cubicBezTo>
                <a:cubicBezTo>
                  <a:pt x="2126858" y="896762"/>
                  <a:pt x="1846719" y="869482"/>
                  <a:pt x="1591459" y="887806"/>
                </a:cubicBezTo>
                <a:cubicBezTo>
                  <a:pt x="1336199" y="906130"/>
                  <a:pt x="1174866" y="885038"/>
                  <a:pt x="862040" y="887806"/>
                </a:cubicBezTo>
                <a:cubicBezTo>
                  <a:pt x="549214" y="890574"/>
                  <a:pt x="348851" y="899646"/>
                  <a:pt x="0" y="887806"/>
                </a:cubicBezTo>
                <a:cubicBezTo>
                  <a:pt x="-21090" y="739997"/>
                  <a:pt x="20687" y="614964"/>
                  <a:pt x="0" y="461659"/>
                </a:cubicBezTo>
                <a:cubicBezTo>
                  <a:pt x="-20687" y="308354"/>
                  <a:pt x="-18108" y="9972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Castlefield Viaduct has been transformed into a temporary green “garden in the sky” in the heart of Manchester. </a:t>
            </a:r>
          </a:p>
        </p:txBody>
      </p:sp>
    </p:spTree>
    <p:extLst>
      <p:ext uri="{BB962C8B-B14F-4D97-AF65-F5344CB8AC3E}">
        <p14:creationId xmlns:p14="http://schemas.microsoft.com/office/powerpoint/2010/main" val="293891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6D93E-229E-4DD3-24CB-BF4D222DC501}"/>
              </a:ext>
            </a:extLst>
          </p:cNvPr>
          <p:cNvSpPr txBox="1"/>
          <p:nvPr/>
        </p:nvSpPr>
        <p:spPr>
          <a:xfrm rot="262287">
            <a:off x="488010" y="3428513"/>
            <a:ext cx="8301763" cy="887806"/>
          </a:xfrm>
          <a:custGeom>
            <a:avLst/>
            <a:gdLst>
              <a:gd name="connsiteX0" fmla="*/ 0 w 8301763"/>
              <a:gd name="connsiteY0" fmla="*/ 0 h 887806"/>
              <a:gd name="connsiteX1" fmla="*/ 691814 w 8301763"/>
              <a:gd name="connsiteY1" fmla="*/ 0 h 887806"/>
              <a:gd name="connsiteX2" fmla="*/ 1134574 w 8301763"/>
              <a:gd name="connsiteY2" fmla="*/ 0 h 887806"/>
              <a:gd name="connsiteX3" fmla="*/ 1992423 w 8301763"/>
              <a:gd name="connsiteY3" fmla="*/ 0 h 887806"/>
              <a:gd name="connsiteX4" fmla="*/ 2850272 w 8301763"/>
              <a:gd name="connsiteY4" fmla="*/ 0 h 887806"/>
              <a:gd name="connsiteX5" fmla="*/ 3542086 w 8301763"/>
              <a:gd name="connsiteY5" fmla="*/ 0 h 887806"/>
              <a:gd name="connsiteX6" fmla="*/ 3984846 w 8301763"/>
              <a:gd name="connsiteY6" fmla="*/ 0 h 887806"/>
              <a:gd name="connsiteX7" fmla="*/ 4759677 w 8301763"/>
              <a:gd name="connsiteY7" fmla="*/ 0 h 887806"/>
              <a:gd name="connsiteX8" fmla="*/ 5534509 w 8301763"/>
              <a:gd name="connsiteY8" fmla="*/ 0 h 887806"/>
              <a:gd name="connsiteX9" fmla="*/ 6226322 w 8301763"/>
              <a:gd name="connsiteY9" fmla="*/ 0 h 887806"/>
              <a:gd name="connsiteX10" fmla="*/ 6918136 w 8301763"/>
              <a:gd name="connsiteY10" fmla="*/ 0 h 887806"/>
              <a:gd name="connsiteX11" fmla="*/ 7360897 w 8301763"/>
              <a:gd name="connsiteY11" fmla="*/ 0 h 887806"/>
              <a:gd name="connsiteX12" fmla="*/ 8301763 w 8301763"/>
              <a:gd name="connsiteY12" fmla="*/ 0 h 887806"/>
              <a:gd name="connsiteX13" fmla="*/ 8301763 w 8301763"/>
              <a:gd name="connsiteY13" fmla="*/ 461659 h 887806"/>
              <a:gd name="connsiteX14" fmla="*/ 8301763 w 8301763"/>
              <a:gd name="connsiteY14" fmla="*/ 887806 h 887806"/>
              <a:gd name="connsiteX15" fmla="*/ 7692967 w 8301763"/>
              <a:gd name="connsiteY15" fmla="*/ 887806 h 887806"/>
              <a:gd name="connsiteX16" fmla="*/ 6918136 w 8301763"/>
              <a:gd name="connsiteY16" fmla="*/ 887806 h 887806"/>
              <a:gd name="connsiteX17" fmla="*/ 6475375 w 8301763"/>
              <a:gd name="connsiteY17" fmla="*/ 887806 h 887806"/>
              <a:gd name="connsiteX18" fmla="*/ 5783562 w 8301763"/>
              <a:gd name="connsiteY18" fmla="*/ 887806 h 887806"/>
              <a:gd name="connsiteX19" fmla="*/ 5091748 w 8301763"/>
              <a:gd name="connsiteY19" fmla="*/ 887806 h 887806"/>
              <a:gd name="connsiteX20" fmla="*/ 4233899 w 8301763"/>
              <a:gd name="connsiteY20" fmla="*/ 887806 h 887806"/>
              <a:gd name="connsiteX21" fmla="*/ 3459068 w 8301763"/>
              <a:gd name="connsiteY21" fmla="*/ 887806 h 887806"/>
              <a:gd name="connsiteX22" fmla="*/ 2767254 w 8301763"/>
              <a:gd name="connsiteY22" fmla="*/ 887806 h 887806"/>
              <a:gd name="connsiteX23" fmla="*/ 2241476 w 8301763"/>
              <a:gd name="connsiteY23" fmla="*/ 887806 h 887806"/>
              <a:gd name="connsiteX24" fmla="*/ 1798715 w 8301763"/>
              <a:gd name="connsiteY24" fmla="*/ 887806 h 887806"/>
              <a:gd name="connsiteX25" fmla="*/ 1189919 w 8301763"/>
              <a:gd name="connsiteY25" fmla="*/ 887806 h 887806"/>
              <a:gd name="connsiteX26" fmla="*/ 0 w 8301763"/>
              <a:gd name="connsiteY26" fmla="*/ 887806 h 887806"/>
              <a:gd name="connsiteX27" fmla="*/ 0 w 8301763"/>
              <a:gd name="connsiteY27" fmla="*/ 461659 h 887806"/>
              <a:gd name="connsiteX28" fmla="*/ 0 w 8301763"/>
              <a:gd name="connsiteY28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01763" h="887806" extrusionOk="0">
                <a:moveTo>
                  <a:pt x="0" y="0"/>
                </a:moveTo>
                <a:cubicBezTo>
                  <a:pt x="140881" y="21581"/>
                  <a:pt x="465356" y="-6009"/>
                  <a:pt x="691814" y="0"/>
                </a:cubicBezTo>
                <a:cubicBezTo>
                  <a:pt x="918272" y="6009"/>
                  <a:pt x="1044804" y="-18869"/>
                  <a:pt x="1134574" y="0"/>
                </a:cubicBezTo>
                <a:cubicBezTo>
                  <a:pt x="1224344" y="18869"/>
                  <a:pt x="1564953" y="28963"/>
                  <a:pt x="1992423" y="0"/>
                </a:cubicBezTo>
                <a:cubicBezTo>
                  <a:pt x="2419893" y="-28963"/>
                  <a:pt x="2674975" y="-2013"/>
                  <a:pt x="2850272" y="0"/>
                </a:cubicBezTo>
                <a:cubicBezTo>
                  <a:pt x="3025569" y="2013"/>
                  <a:pt x="3276715" y="-11521"/>
                  <a:pt x="3542086" y="0"/>
                </a:cubicBezTo>
                <a:cubicBezTo>
                  <a:pt x="3807457" y="11521"/>
                  <a:pt x="3850706" y="-15780"/>
                  <a:pt x="3984846" y="0"/>
                </a:cubicBezTo>
                <a:cubicBezTo>
                  <a:pt x="4118986" y="15780"/>
                  <a:pt x="4423145" y="32294"/>
                  <a:pt x="4759677" y="0"/>
                </a:cubicBezTo>
                <a:cubicBezTo>
                  <a:pt x="5096209" y="-32294"/>
                  <a:pt x="5366055" y="12165"/>
                  <a:pt x="5534509" y="0"/>
                </a:cubicBezTo>
                <a:cubicBezTo>
                  <a:pt x="5702963" y="-12165"/>
                  <a:pt x="5881958" y="29247"/>
                  <a:pt x="6226322" y="0"/>
                </a:cubicBezTo>
                <a:cubicBezTo>
                  <a:pt x="6570686" y="-29247"/>
                  <a:pt x="6598910" y="28522"/>
                  <a:pt x="6918136" y="0"/>
                </a:cubicBezTo>
                <a:cubicBezTo>
                  <a:pt x="7237362" y="-28522"/>
                  <a:pt x="7203397" y="4791"/>
                  <a:pt x="7360897" y="0"/>
                </a:cubicBezTo>
                <a:cubicBezTo>
                  <a:pt x="7518397" y="-4791"/>
                  <a:pt x="8028458" y="-600"/>
                  <a:pt x="8301763" y="0"/>
                </a:cubicBezTo>
                <a:cubicBezTo>
                  <a:pt x="8297346" y="222032"/>
                  <a:pt x="8305939" y="262420"/>
                  <a:pt x="8301763" y="461659"/>
                </a:cubicBezTo>
                <a:cubicBezTo>
                  <a:pt x="8297587" y="660898"/>
                  <a:pt x="8314388" y="723191"/>
                  <a:pt x="8301763" y="887806"/>
                </a:cubicBezTo>
                <a:cubicBezTo>
                  <a:pt x="8157162" y="890596"/>
                  <a:pt x="7829868" y="895990"/>
                  <a:pt x="7692967" y="887806"/>
                </a:cubicBezTo>
                <a:cubicBezTo>
                  <a:pt x="7556066" y="879622"/>
                  <a:pt x="7172417" y="870584"/>
                  <a:pt x="6918136" y="887806"/>
                </a:cubicBezTo>
                <a:cubicBezTo>
                  <a:pt x="6663855" y="905028"/>
                  <a:pt x="6656885" y="903229"/>
                  <a:pt x="6475375" y="887806"/>
                </a:cubicBezTo>
                <a:cubicBezTo>
                  <a:pt x="6293865" y="872383"/>
                  <a:pt x="5977871" y="914071"/>
                  <a:pt x="5783562" y="887806"/>
                </a:cubicBezTo>
                <a:cubicBezTo>
                  <a:pt x="5589253" y="861541"/>
                  <a:pt x="5273607" y="865164"/>
                  <a:pt x="5091748" y="887806"/>
                </a:cubicBezTo>
                <a:cubicBezTo>
                  <a:pt x="4909889" y="910448"/>
                  <a:pt x="4481937" y="867780"/>
                  <a:pt x="4233899" y="887806"/>
                </a:cubicBezTo>
                <a:cubicBezTo>
                  <a:pt x="3985861" y="907832"/>
                  <a:pt x="3737926" y="849751"/>
                  <a:pt x="3459068" y="887806"/>
                </a:cubicBezTo>
                <a:cubicBezTo>
                  <a:pt x="3180210" y="925861"/>
                  <a:pt x="3063307" y="854511"/>
                  <a:pt x="2767254" y="887806"/>
                </a:cubicBezTo>
                <a:cubicBezTo>
                  <a:pt x="2471201" y="921101"/>
                  <a:pt x="2377944" y="894082"/>
                  <a:pt x="2241476" y="887806"/>
                </a:cubicBezTo>
                <a:cubicBezTo>
                  <a:pt x="2105008" y="881530"/>
                  <a:pt x="2006598" y="885079"/>
                  <a:pt x="1798715" y="887806"/>
                </a:cubicBezTo>
                <a:cubicBezTo>
                  <a:pt x="1590832" y="890533"/>
                  <a:pt x="1473606" y="913438"/>
                  <a:pt x="1189919" y="887806"/>
                </a:cubicBezTo>
                <a:cubicBezTo>
                  <a:pt x="906232" y="862174"/>
                  <a:pt x="402768" y="849718"/>
                  <a:pt x="0" y="887806"/>
                </a:cubicBezTo>
                <a:cubicBezTo>
                  <a:pt x="2984" y="726419"/>
                  <a:pt x="-5409" y="619844"/>
                  <a:pt x="0" y="461659"/>
                </a:cubicBezTo>
                <a:cubicBezTo>
                  <a:pt x="5409" y="303474"/>
                  <a:pt x="19065" y="11408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a former bit of wasteland in Birmingham, there is now a ____________ twice a month! This project started with volunteers digging and planting, then graffiti artists decorated the surrounding brick walls before a pond and a beehive were added to encourage more wildlife.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E5260-130D-9D19-8077-16537F62244B}"/>
              </a:ext>
            </a:extLst>
          </p:cNvPr>
          <p:cNvSpPr txBox="1"/>
          <p:nvPr/>
        </p:nvSpPr>
        <p:spPr>
          <a:xfrm rot="262287">
            <a:off x="488010" y="3428512"/>
            <a:ext cx="8301763" cy="887806"/>
          </a:xfrm>
          <a:custGeom>
            <a:avLst/>
            <a:gdLst>
              <a:gd name="connsiteX0" fmla="*/ 0 w 8301763"/>
              <a:gd name="connsiteY0" fmla="*/ 0 h 887806"/>
              <a:gd name="connsiteX1" fmla="*/ 691814 w 8301763"/>
              <a:gd name="connsiteY1" fmla="*/ 0 h 887806"/>
              <a:gd name="connsiteX2" fmla="*/ 1134574 w 8301763"/>
              <a:gd name="connsiteY2" fmla="*/ 0 h 887806"/>
              <a:gd name="connsiteX3" fmla="*/ 1992423 w 8301763"/>
              <a:gd name="connsiteY3" fmla="*/ 0 h 887806"/>
              <a:gd name="connsiteX4" fmla="*/ 2850272 w 8301763"/>
              <a:gd name="connsiteY4" fmla="*/ 0 h 887806"/>
              <a:gd name="connsiteX5" fmla="*/ 3542086 w 8301763"/>
              <a:gd name="connsiteY5" fmla="*/ 0 h 887806"/>
              <a:gd name="connsiteX6" fmla="*/ 3984846 w 8301763"/>
              <a:gd name="connsiteY6" fmla="*/ 0 h 887806"/>
              <a:gd name="connsiteX7" fmla="*/ 4759677 w 8301763"/>
              <a:gd name="connsiteY7" fmla="*/ 0 h 887806"/>
              <a:gd name="connsiteX8" fmla="*/ 5534509 w 8301763"/>
              <a:gd name="connsiteY8" fmla="*/ 0 h 887806"/>
              <a:gd name="connsiteX9" fmla="*/ 6226322 w 8301763"/>
              <a:gd name="connsiteY9" fmla="*/ 0 h 887806"/>
              <a:gd name="connsiteX10" fmla="*/ 6918136 w 8301763"/>
              <a:gd name="connsiteY10" fmla="*/ 0 h 887806"/>
              <a:gd name="connsiteX11" fmla="*/ 7360897 w 8301763"/>
              <a:gd name="connsiteY11" fmla="*/ 0 h 887806"/>
              <a:gd name="connsiteX12" fmla="*/ 8301763 w 8301763"/>
              <a:gd name="connsiteY12" fmla="*/ 0 h 887806"/>
              <a:gd name="connsiteX13" fmla="*/ 8301763 w 8301763"/>
              <a:gd name="connsiteY13" fmla="*/ 461659 h 887806"/>
              <a:gd name="connsiteX14" fmla="*/ 8301763 w 8301763"/>
              <a:gd name="connsiteY14" fmla="*/ 887806 h 887806"/>
              <a:gd name="connsiteX15" fmla="*/ 7692967 w 8301763"/>
              <a:gd name="connsiteY15" fmla="*/ 887806 h 887806"/>
              <a:gd name="connsiteX16" fmla="*/ 6918136 w 8301763"/>
              <a:gd name="connsiteY16" fmla="*/ 887806 h 887806"/>
              <a:gd name="connsiteX17" fmla="*/ 6475375 w 8301763"/>
              <a:gd name="connsiteY17" fmla="*/ 887806 h 887806"/>
              <a:gd name="connsiteX18" fmla="*/ 5783562 w 8301763"/>
              <a:gd name="connsiteY18" fmla="*/ 887806 h 887806"/>
              <a:gd name="connsiteX19" fmla="*/ 5091748 w 8301763"/>
              <a:gd name="connsiteY19" fmla="*/ 887806 h 887806"/>
              <a:gd name="connsiteX20" fmla="*/ 4233899 w 8301763"/>
              <a:gd name="connsiteY20" fmla="*/ 887806 h 887806"/>
              <a:gd name="connsiteX21" fmla="*/ 3459068 w 8301763"/>
              <a:gd name="connsiteY21" fmla="*/ 887806 h 887806"/>
              <a:gd name="connsiteX22" fmla="*/ 2767254 w 8301763"/>
              <a:gd name="connsiteY22" fmla="*/ 887806 h 887806"/>
              <a:gd name="connsiteX23" fmla="*/ 2241476 w 8301763"/>
              <a:gd name="connsiteY23" fmla="*/ 887806 h 887806"/>
              <a:gd name="connsiteX24" fmla="*/ 1798715 w 8301763"/>
              <a:gd name="connsiteY24" fmla="*/ 887806 h 887806"/>
              <a:gd name="connsiteX25" fmla="*/ 1189919 w 8301763"/>
              <a:gd name="connsiteY25" fmla="*/ 887806 h 887806"/>
              <a:gd name="connsiteX26" fmla="*/ 0 w 8301763"/>
              <a:gd name="connsiteY26" fmla="*/ 887806 h 887806"/>
              <a:gd name="connsiteX27" fmla="*/ 0 w 8301763"/>
              <a:gd name="connsiteY27" fmla="*/ 461659 h 887806"/>
              <a:gd name="connsiteX28" fmla="*/ 0 w 8301763"/>
              <a:gd name="connsiteY28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01763" h="887806" extrusionOk="0">
                <a:moveTo>
                  <a:pt x="0" y="0"/>
                </a:moveTo>
                <a:cubicBezTo>
                  <a:pt x="140881" y="21581"/>
                  <a:pt x="465356" y="-6009"/>
                  <a:pt x="691814" y="0"/>
                </a:cubicBezTo>
                <a:cubicBezTo>
                  <a:pt x="918272" y="6009"/>
                  <a:pt x="1044804" y="-18869"/>
                  <a:pt x="1134574" y="0"/>
                </a:cubicBezTo>
                <a:cubicBezTo>
                  <a:pt x="1224344" y="18869"/>
                  <a:pt x="1564953" y="28963"/>
                  <a:pt x="1992423" y="0"/>
                </a:cubicBezTo>
                <a:cubicBezTo>
                  <a:pt x="2419893" y="-28963"/>
                  <a:pt x="2674975" y="-2013"/>
                  <a:pt x="2850272" y="0"/>
                </a:cubicBezTo>
                <a:cubicBezTo>
                  <a:pt x="3025569" y="2013"/>
                  <a:pt x="3276715" y="-11521"/>
                  <a:pt x="3542086" y="0"/>
                </a:cubicBezTo>
                <a:cubicBezTo>
                  <a:pt x="3807457" y="11521"/>
                  <a:pt x="3850706" y="-15780"/>
                  <a:pt x="3984846" y="0"/>
                </a:cubicBezTo>
                <a:cubicBezTo>
                  <a:pt x="4118986" y="15780"/>
                  <a:pt x="4423145" y="32294"/>
                  <a:pt x="4759677" y="0"/>
                </a:cubicBezTo>
                <a:cubicBezTo>
                  <a:pt x="5096209" y="-32294"/>
                  <a:pt x="5366055" y="12165"/>
                  <a:pt x="5534509" y="0"/>
                </a:cubicBezTo>
                <a:cubicBezTo>
                  <a:pt x="5702963" y="-12165"/>
                  <a:pt x="5881958" y="29247"/>
                  <a:pt x="6226322" y="0"/>
                </a:cubicBezTo>
                <a:cubicBezTo>
                  <a:pt x="6570686" y="-29247"/>
                  <a:pt x="6598910" y="28522"/>
                  <a:pt x="6918136" y="0"/>
                </a:cubicBezTo>
                <a:cubicBezTo>
                  <a:pt x="7237362" y="-28522"/>
                  <a:pt x="7203397" y="4791"/>
                  <a:pt x="7360897" y="0"/>
                </a:cubicBezTo>
                <a:cubicBezTo>
                  <a:pt x="7518397" y="-4791"/>
                  <a:pt x="8028458" y="-600"/>
                  <a:pt x="8301763" y="0"/>
                </a:cubicBezTo>
                <a:cubicBezTo>
                  <a:pt x="8297346" y="222032"/>
                  <a:pt x="8305939" y="262420"/>
                  <a:pt x="8301763" y="461659"/>
                </a:cubicBezTo>
                <a:cubicBezTo>
                  <a:pt x="8297587" y="660898"/>
                  <a:pt x="8314388" y="723191"/>
                  <a:pt x="8301763" y="887806"/>
                </a:cubicBezTo>
                <a:cubicBezTo>
                  <a:pt x="8157162" y="890596"/>
                  <a:pt x="7829868" y="895990"/>
                  <a:pt x="7692967" y="887806"/>
                </a:cubicBezTo>
                <a:cubicBezTo>
                  <a:pt x="7556066" y="879622"/>
                  <a:pt x="7172417" y="870584"/>
                  <a:pt x="6918136" y="887806"/>
                </a:cubicBezTo>
                <a:cubicBezTo>
                  <a:pt x="6663855" y="905028"/>
                  <a:pt x="6656885" y="903229"/>
                  <a:pt x="6475375" y="887806"/>
                </a:cubicBezTo>
                <a:cubicBezTo>
                  <a:pt x="6293865" y="872383"/>
                  <a:pt x="5977871" y="914071"/>
                  <a:pt x="5783562" y="887806"/>
                </a:cubicBezTo>
                <a:cubicBezTo>
                  <a:pt x="5589253" y="861541"/>
                  <a:pt x="5273607" y="865164"/>
                  <a:pt x="5091748" y="887806"/>
                </a:cubicBezTo>
                <a:cubicBezTo>
                  <a:pt x="4909889" y="910448"/>
                  <a:pt x="4481937" y="867780"/>
                  <a:pt x="4233899" y="887806"/>
                </a:cubicBezTo>
                <a:cubicBezTo>
                  <a:pt x="3985861" y="907832"/>
                  <a:pt x="3737926" y="849751"/>
                  <a:pt x="3459068" y="887806"/>
                </a:cubicBezTo>
                <a:cubicBezTo>
                  <a:pt x="3180210" y="925861"/>
                  <a:pt x="3063307" y="854511"/>
                  <a:pt x="2767254" y="887806"/>
                </a:cubicBezTo>
                <a:cubicBezTo>
                  <a:pt x="2471201" y="921101"/>
                  <a:pt x="2377944" y="894082"/>
                  <a:pt x="2241476" y="887806"/>
                </a:cubicBezTo>
                <a:cubicBezTo>
                  <a:pt x="2105008" y="881530"/>
                  <a:pt x="2006598" y="885079"/>
                  <a:pt x="1798715" y="887806"/>
                </a:cubicBezTo>
                <a:cubicBezTo>
                  <a:pt x="1590832" y="890533"/>
                  <a:pt x="1473606" y="913438"/>
                  <a:pt x="1189919" y="887806"/>
                </a:cubicBezTo>
                <a:cubicBezTo>
                  <a:pt x="906232" y="862174"/>
                  <a:pt x="402768" y="849718"/>
                  <a:pt x="0" y="887806"/>
                </a:cubicBezTo>
                <a:cubicBezTo>
                  <a:pt x="2984" y="726419"/>
                  <a:pt x="-5409" y="619844"/>
                  <a:pt x="0" y="461659"/>
                </a:cubicBezTo>
                <a:cubicBezTo>
                  <a:pt x="5409" y="303474"/>
                  <a:pt x="19065" y="11408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a former bit of wasteland in Birmingham, there is now a gardening club twice a month! This project started with volunteers digging and planting, then graffiti artists decorated the surrounding brick walls before a pond and a beehive were added to encourage more wildlife.  </a:t>
            </a:r>
          </a:p>
        </p:txBody>
      </p:sp>
    </p:spTree>
    <p:extLst>
      <p:ext uri="{BB962C8B-B14F-4D97-AF65-F5344CB8AC3E}">
        <p14:creationId xmlns:p14="http://schemas.microsoft.com/office/powerpoint/2010/main" val="7617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1291336">
            <a:off x="726948" y="3771983"/>
            <a:ext cx="7690105" cy="887806"/>
          </a:xfrm>
          <a:custGeom>
            <a:avLst/>
            <a:gdLst>
              <a:gd name="connsiteX0" fmla="*/ 0 w 7690105"/>
              <a:gd name="connsiteY0" fmla="*/ 0 h 887806"/>
              <a:gd name="connsiteX1" fmla="*/ 699100 w 7690105"/>
              <a:gd name="connsiteY1" fmla="*/ 0 h 887806"/>
              <a:gd name="connsiteX2" fmla="*/ 1167498 w 7690105"/>
              <a:gd name="connsiteY2" fmla="*/ 0 h 887806"/>
              <a:gd name="connsiteX3" fmla="*/ 2020400 w 7690105"/>
              <a:gd name="connsiteY3" fmla="*/ 0 h 887806"/>
              <a:gd name="connsiteX4" fmla="*/ 2873303 w 7690105"/>
              <a:gd name="connsiteY4" fmla="*/ 0 h 887806"/>
              <a:gd name="connsiteX5" fmla="*/ 3572403 w 7690105"/>
              <a:gd name="connsiteY5" fmla="*/ 0 h 887806"/>
              <a:gd name="connsiteX6" fmla="*/ 4040801 w 7690105"/>
              <a:gd name="connsiteY6" fmla="*/ 0 h 887806"/>
              <a:gd name="connsiteX7" fmla="*/ 4816802 w 7690105"/>
              <a:gd name="connsiteY7" fmla="*/ 0 h 887806"/>
              <a:gd name="connsiteX8" fmla="*/ 5592804 w 7690105"/>
              <a:gd name="connsiteY8" fmla="*/ 0 h 887806"/>
              <a:gd name="connsiteX9" fmla="*/ 6291904 w 7690105"/>
              <a:gd name="connsiteY9" fmla="*/ 0 h 887806"/>
              <a:gd name="connsiteX10" fmla="*/ 6991005 w 7690105"/>
              <a:gd name="connsiteY10" fmla="*/ 0 h 887806"/>
              <a:gd name="connsiteX11" fmla="*/ 7690105 w 7690105"/>
              <a:gd name="connsiteY11" fmla="*/ 0 h 887806"/>
              <a:gd name="connsiteX12" fmla="*/ 7690105 w 7690105"/>
              <a:gd name="connsiteY12" fmla="*/ 461659 h 887806"/>
              <a:gd name="connsiteX13" fmla="*/ 7690105 w 7690105"/>
              <a:gd name="connsiteY13" fmla="*/ 887806 h 887806"/>
              <a:gd name="connsiteX14" fmla="*/ 6837202 w 7690105"/>
              <a:gd name="connsiteY14" fmla="*/ 887806 h 887806"/>
              <a:gd name="connsiteX15" fmla="*/ 6138102 w 7690105"/>
              <a:gd name="connsiteY15" fmla="*/ 887806 h 887806"/>
              <a:gd name="connsiteX16" fmla="*/ 5362100 w 7690105"/>
              <a:gd name="connsiteY16" fmla="*/ 887806 h 887806"/>
              <a:gd name="connsiteX17" fmla="*/ 4893703 w 7690105"/>
              <a:gd name="connsiteY17" fmla="*/ 887806 h 887806"/>
              <a:gd name="connsiteX18" fmla="*/ 4194603 w 7690105"/>
              <a:gd name="connsiteY18" fmla="*/ 887806 h 887806"/>
              <a:gd name="connsiteX19" fmla="*/ 3495502 w 7690105"/>
              <a:gd name="connsiteY19" fmla="*/ 887806 h 887806"/>
              <a:gd name="connsiteX20" fmla="*/ 2642600 w 7690105"/>
              <a:gd name="connsiteY20" fmla="*/ 887806 h 887806"/>
              <a:gd name="connsiteX21" fmla="*/ 1866598 w 7690105"/>
              <a:gd name="connsiteY21" fmla="*/ 887806 h 887806"/>
              <a:gd name="connsiteX22" fmla="*/ 1167498 w 7690105"/>
              <a:gd name="connsiteY22" fmla="*/ 887806 h 887806"/>
              <a:gd name="connsiteX23" fmla="*/ 622199 w 7690105"/>
              <a:gd name="connsiteY23" fmla="*/ 887806 h 887806"/>
              <a:gd name="connsiteX24" fmla="*/ 0 w 7690105"/>
              <a:gd name="connsiteY24" fmla="*/ 887806 h 887806"/>
              <a:gd name="connsiteX25" fmla="*/ 0 w 7690105"/>
              <a:gd name="connsiteY25" fmla="*/ 452781 h 887806"/>
              <a:gd name="connsiteX26" fmla="*/ 0 w 7690105"/>
              <a:gd name="connsiteY26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90105" h="887806" extrusionOk="0">
                <a:moveTo>
                  <a:pt x="0" y="0"/>
                </a:moveTo>
                <a:cubicBezTo>
                  <a:pt x="237278" y="-25791"/>
                  <a:pt x="454295" y="-6919"/>
                  <a:pt x="699100" y="0"/>
                </a:cubicBezTo>
                <a:cubicBezTo>
                  <a:pt x="943905" y="6919"/>
                  <a:pt x="1025221" y="6978"/>
                  <a:pt x="1167498" y="0"/>
                </a:cubicBezTo>
                <a:cubicBezTo>
                  <a:pt x="1309775" y="-6978"/>
                  <a:pt x="1798502" y="-30774"/>
                  <a:pt x="2020400" y="0"/>
                </a:cubicBezTo>
                <a:cubicBezTo>
                  <a:pt x="2242298" y="30774"/>
                  <a:pt x="2502068" y="25780"/>
                  <a:pt x="2873303" y="0"/>
                </a:cubicBezTo>
                <a:cubicBezTo>
                  <a:pt x="3244538" y="-25780"/>
                  <a:pt x="3385211" y="10919"/>
                  <a:pt x="3572403" y="0"/>
                </a:cubicBezTo>
                <a:cubicBezTo>
                  <a:pt x="3759595" y="-10919"/>
                  <a:pt x="3891441" y="6292"/>
                  <a:pt x="4040801" y="0"/>
                </a:cubicBezTo>
                <a:cubicBezTo>
                  <a:pt x="4190161" y="-6292"/>
                  <a:pt x="4431963" y="-4065"/>
                  <a:pt x="4816802" y="0"/>
                </a:cubicBezTo>
                <a:cubicBezTo>
                  <a:pt x="5201641" y="4065"/>
                  <a:pt x="5315309" y="-24018"/>
                  <a:pt x="5592804" y="0"/>
                </a:cubicBezTo>
                <a:cubicBezTo>
                  <a:pt x="5870299" y="24018"/>
                  <a:pt x="6109660" y="16659"/>
                  <a:pt x="6291904" y="0"/>
                </a:cubicBezTo>
                <a:cubicBezTo>
                  <a:pt x="6474148" y="-16659"/>
                  <a:pt x="6677827" y="-18308"/>
                  <a:pt x="6991005" y="0"/>
                </a:cubicBezTo>
                <a:cubicBezTo>
                  <a:pt x="7304183" y="18308"/>
                  <a:pt x="7404080" y="-9684"/>
                  <a:pt x="7690105" y="0"/>
                </a:cubicBezTo>
                <a:cubicBezTo>
                  <a:pt x="7694067" y="142926"/>
                  <a:pt x="7669267" y="313430"/>
                  <a:pt x="7690105" y="461659"/>
                </a:cubicBezTo>
                <a:cubicBezTo>
                  <a:pt x="7710943" y="609888"/>
                  <a:pt x="7678441" y="799499"/>
                  <a:pt x="7690105" y="887806"/>
                </a:cubicBezTo>
                <a:cubicBezTo>
                  <a:pt x="7390563" y="870309"/>
                  <a:pt x="7233630" y="926737"/>
                  <a:pt x="6837202" y="887806"/>
                </a:cubicBezTo>
                <a:cubicBezTo>
                  <a:pt x="6440774" y="848875"/>
                  <a:pt x="6424723" y="921720"/>
                  <a:pt x="6138102" y="887806"/>
                </a:cubicBezTo>
                <a:cubicBezTo>
                  <a:pt x="5851481" y="853892"/>
                  <a:pt x="5528598" y="863068"/>
                  <a:pt x="5362100" y="887806"/>
                </a:cubicBezTo>
                <a:cubicBezTo>
                  <a:pt x="5195602" y="912544"/>
                  <a:pt x="5117921" y="894670"/>
                  <a:pt x="4893703" y="887806"/>
                </a:cubicBezTo>
                <a:cubicBezTo>
                  <a:pt x="4669485" y="880942"/>
                  <a:pt x="4437053" y="870587"/>
                  <a:pt x="4194603" y="887806"/>
                </a:cubicBezTo>
                <a:cubicBezTo>
                  <a:pt x="3952153" y="905025"/>
                  <a:pt x="3683683" y="898292"/>
                  <a:pt x="3495502" y="887806"/>
                </a:cubicBezTo>
                <a:cubicBezTo>
                  <a:pt x="3307321" y="877320"/>
                  <a:pt x="2878749" y="930224"/>
                  <a:pt x="2642600" y="887806"/>
                </a:cubicBezTo>
                <a:cubicBezTo>
                  <a:pt x="2406451" y="845388"/>
                  <a:pt x="2029790" y="866574"/>
                  <a:pt x="1866598" y="887806"/>
                </a:cubicBezTo>
                <a:cubicBezTo>
                  <a:pt x="1703406" y="909038"/>
                  <a:pt x="1430850" y="915117"/>
                  <a:pt x="1167498" y="887806"/>
                </a:cubicBezTo>
                <a:cubicBezTo>
                  <a:pt x="904146" y="860495"/>
                  <a:pt x="782029" y="869410"/>
                  <a:pt x="622199" y="887806"/>
                </a:cubicBezTo>
                <a:cubicBezTo>
                  <a:pt x="462369" y="906202"/>
                  <a:pt x="132866" y="887237"/>
                  <a:pt x="0" y="887806"/>
                </a:cubicBezTo>
                <a:cubicBezTo>
                  <a:pt x="11529" y="720760"/>
                  <a:pt x="-11102" y="611144"/>
                  <a:pt x="0" y="452781"/>
                </a:cubicBezTo>
                <a:cubicBezTo>
                  <a:pt x="11102" y="294419"/>
                  <a:pt x="18932" y="129553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______ means “Dear Green Place”. </a:t>
            </a:r>
          </a:p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Since hosting the COP26 climate change conference, the city has been focusing on a project called People Make </a:t>
            </a:r>
          </a:p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______ Greener.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DCFF8-2F47-1362-5F2C-9ABD3C4330D1}"/>
              </a:ext>
            </a:extLst>
          </p:cNvPr>
          <p:cNvSpPr txBox="1"/>
          <p:nvPr/>
        </p:nvSpPr>
        <p:spPr>
          <a:xfrm rot="21291336">
            <a:off x="726948" y="3771983"/>
            <a:ext cx="7690105" cy="887806"/>
          </a:xfrm>
          <a:custGeom>
            <a:avLst/>
            <a:gdLst>
              <a:gd name="connsiteX0" fmla="*/ 0 w 7690105"/>
              <a:gd name="connsiteY0" fmla="*/ 0 h 887806"/>
              <a:gd name="connsiteX1" fmla="*/ 699100 w 7690105"/>
              <a:gd name="connsiteY1" fmla="*/ 0 h 887806"/>
              <a:gd name="connsiteX2" fmla="*/ 1167498 w 7690105"/>
              <a:gd name="connsiteY2" fmla="*/ 0 h 887806"/>
              <a:gd name="connsiteX3" fmla="*/ 2020400 w 7690105"/>
              <a:gd name="connsiteY3" fmla="*/ 0 h 887806"/>
              <a:gd name="connsiteX4" fmla="*/ 2873303 w 7690105"/>
              <a:gd name="connsiteY4" fmla="*/ 0 h 887806"/>
              <a:gd name="connsiteX5" fmla="*/ 3572403 w 7690105"/>
              <a:gd name="connsiteY5" fmla="*/ 0 h 887806"/>
              <a:gd name="connsiteX6" fmla="*/ 4040801 w 7690105"/>
              <a:gd name="connsiteY6" fmla="*/ 0 h 887806"/>
              <a:gd name="connsiteX7" fmla="*/ 4816802 w 7690105"/>
              <a:gd name="connsiteY7" fmla="*/ 0 h 887806"/>
              <a:gd name="connsiteX8" fmla="*/ 5592804 w 7690105"/>
              <a:gd name="connsiteY8" fmla="*/ 0 h 887806"/>
              <a:gd name="connsiteX9" fmla="*/ 6291904 w 7690105"/>
              <a:gd name="connsiteY9" fmla="*/ 0 h 887806"/>
              <a:gd name="connsiteX10" fmla="*/ 6991005 w 7690105"/>
              <a:gd name="connsiteY10" fmla="*/ 0 h 887806"/>
              <a:gd name="connsiteX11" fmla="*/ 7690105 w 7690105"/>
              <a:gd name="connsiteY11" fmla="*/ 0 h 887806"/>
              <a:gd name="connsiteX12" fmla="*/ 7690105 w 7690105"/>
              <a:gd name="connsiteY12" fmla="*/ 461659 h 887806"/>
              <a:gd name="connsiteX13" fmla="*/ 7690105 w 7690105"/>
              <a:gd name="connsiteY13" fmla="*/ 887806 h 887806"/>
              <a:gd name="connsiteX14" fmla="*/ 6837202 w 7690105"/>
              <a:gd name="connsiteY14" fmla="*/ 887806 h 887806"/>
              <a:gd name="connsiteX15" fmla="*/ 6138102 w 7690105"/>
              <a:gd name="connsiteY15" fmla="*/ 887806 h 887806"/>
              <a:gd name="connsiteX16" fmla="*/ 5362100 w 7690105"/>
              <a:gd name="connsiteY16" fmla="*/ 887806 h 887806"/>
              <a:gd name="connsiteX17" fmla="*/ 4893703 w 7690105"/>
              <a:gd name="connsiteY17" fmla="*/ 887806 h 887806"/>
              <a:gd name="connsiteX18" fmla="*/ 4194603 w 7690105"/>
              <a:gd name="connsiteY18" fmla="*/ 887806 h 887806"/>
              <a:gd name="connsiteX19" fmla="*/ 3495502 w 7690105"/>
              <a:gd name="connsiteY19" fmla="*/ 887806 h 887806"/>
              <a:gd name="connsiteX20" fmla="*/ 2642600 w 7690105"/>
              <a:gd name="connsiteY20" fmla="*/ 887806 h 887806"/>
              <a:gd name="connsiteX21" fmla="*/ 1866598 w 7690105"/>
              <a:gd name="connsiteY21" fmla="*/ 887806 h 887806"/>
              <a:gd name="connsiteX22" fmla="*/ 1167498 w 7690105"/>
              <a:gd name="connsiteY22" fmla="*/ 887806 h 887806"/>
              <a:gd name="connsiteX23" fmla="*/ 622199 w 7690105"/>
              <a:gd name="connsiteY23" fmla="*/ 887806 h 887806"/>
              <a:gd name="connsiteX24" fmla="*/ 0 w 7690105"/>
              <a:gd name="connsiteY24" fmla="*/ 887806 h 887806"/>
              <a:gd name="connsiteX25" fmla="*/ 0 w 7690105"/>
              <a:gd name="connsiteY25" fmla="*/ 452781 h 887806"/>
              <a:gd name="connsiteX26" fmla="*/ 0 w 7690105"/>
              <a:gd name="connsiteY26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90105" h="887806" extrusionOk="0">
                <a:moveTo>
                  <a:pt x="0" y="0"/>
                </a:moveTo>
                <a:cubicBezTo>
                  <a:pt x="237278" y="-25791"/>
                  <a:pt x="454295" y="-6919"/>
                  <a:pt x="699100" y="0"/>
                </a:cubicBezTo>
                <a:cubicBezTo>
                  <a:pt x="943905" y="6919"/>
                  <a:pt x="1025221" y="6978"/>
                  <a:pt x="1167498" y="0"/>
                </a:cubicBezTo>
                <a:cubicBezTo>
                  <a:pt x="1309775" y="-6978"/>
                  <a:pt x="1798502" y="-30774"/>
                  <a:pt x="2020400" y="0"/>
                </a:cubicBezTo>
                <a:cubicBezTo>
                  <a:pt x="2242298" y="30774"/>
                  <a:pt x="2502068" y="25780"/>
                  <a:pt x="2873303" y="0"/>
                </a:cubicBezTo>
                <a:cubicBezTo>
                  <a:pt x="3244538" y="-25780"/>
                  <a:pt x="3385211" y="10919"/>
                  <a:pt x="3572403" y="0"/>
                </a:cubicBezTo>
                <a:cubicBezTo>
                  <a:pt x="3759595" y="-10919"/>
                  <a:pt x="3891441" y="6292"/>
                  <a:pt x="4040801" y="0"/>
                </a:cubicBezTo>
                <a:cubicBezTo>
                  <a:pt x="4190161" y="-6292"/>
                  <a:pt x="4431963" y="-4065"/>
                  <a:pt x="4816802" y="0"/>
                </a:cubicBezTo>
                <a:cubicBezTo>
                  <a:pt x="5201641" y="4065"/>
                  <a:pt x="5315309" y="-24018"/>
                  <a:pt x="5592804" y="0"/>
                </a:cubicBezTo>
                <a:cubicBezTo>
                  <a:pt x="5870299" y="24018"/>
                  <a:pt x="6109660" y="16659"/>
                  <a:pt x="6291904" y="0"/>
                </a:cubicBezTo>
                <a:cubicBezTo>
                  <a:pt x="6474148" y="-16659"/>
                  <a:pt x="6677827" y="-18308"/>
                  <a:pt x="6991005" y="0"/>
                </a:cubicBezTo>
                <a:cubicBezTo>
                  <a:pt x="7304183" y="18308"/>
                  <a:pt x="7404080" y="-9684"/>
                  <a:pt x="7690105" y="0"/>
                </a:cubicBezTo>
                <a:cubicBezTo>
                  <a:pt x="7694067" y="142926"/>
                  <a:pt x="7669267" y="313430"/>
                  <a:pt x="7690105" y="461659"/>
                </a:cubicBezTo>
                <a:cubicBezTo>
                  <a:pt x="7710943" y="609888"/>
                  <a:pt x="7678441" y="799499"/>
                  <a:pt x="7690105" y="887806"/>
                </a:cubicBezTo>
                <a:cubicBezTo>
                  <a:pt x="7390563" y="870309"/>
                  <a:pt x="7233630" y="926737"/>
                  <a:pt x="6837202" y="887806"/>
                </a:cubicBezTo>
                <a:cubicBezTo>
                  <a:pt x="6440774" y="848875"/>
                  <a:pt x="6424723" y="921720"/>
                  <a:pt x="6138102" y="887806"/>
                </a:cubicBezTo>
                <a:cubicBezTo>
                  <a:pt x="5851481" y="853892"/>
                  <a:pt x="5528598" y="863068"/>
                  <a:pt x="5362100" y="887806"/>
                </a:cubicBezTo>
                <a:cubicBezTo>
                  <a:pt x="5195602" y="912544"/>
                  <a:pt x="5117921" y="894670"/>
                  <a:pt x="4893703" y="887806"/>
                </a:cubicBezTo>
                <a:cubicBezTo>
                  <a:pt x="4669485" y="880942"/>
                  <a:pt x="4437053" y="870587"/>
                  <a:pt x="4194603" y="887806"/>
                </a:cubicBezTo>
                <a:cubicBezTo>
                  <a:pt x="3952153" y="905025"/>
                  <a:pt x="3683683" y="898292"/>
                  <a:pt x="3495502" y="887806"/>
                </a:cubicBezTo>
                <a:cubicBezTo>
                  <a:pt x="3307321" y="877320"/>
                  <a:pt x="2878749" y="930224"/>
                  <a:pt x="2642600" y="887806"/>
                </a:cubicBezTo>
                <a:cubicBezTo>
                  <a:pt x="2406451" y="845388"/>
                  <a:pt x="2029790" y="866574"/>
                  <a:pt x="1866598" y="887806"/>
                </a:cubicBezTo>
                <a:cubicBezTo>
                  <a:pt x="1703406" y="909038"/>
                  <a:pt x="1430850" y="915117"/>
                  <a:pt x="1167498" y="887806"/>
                </a:cubicBezTo>
                <a:cubicBezTo>
                  <a:pt x="904146" y="860495"/>
                  <a:pt x="782029" y="869410"/>
                  <a:pt x="622199" y="887806"/>
                </a:cubicBezTo>
                <a:cubicBezTo>
                  <a:pt x="462369" y="906202"/>
                  <a:pt x="132866" y="887237"/>
                  <a:pt x="0" y="887806"/>
                </a:cubicBezTo>
                <a:cubicBezTo>
                  <a:pt x="11529" y="720760"/>
                  <a:pt x="-11102" y="611144"/>
                  <a:pt x="0" y="452781"/>
                </a:cubicBezTo>
                <a:cubicBezTo>
                  <a:pt x="11102" y="294419"/>
                  <a:pt x="18932" y="129553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Glasgow means “Dear Green Place”. Since hosting the COP26 climate change conference, the city has been focusing on a project called People Make Glasgow Greener.</a:t>
            </a:r>
          </a:p>
        </p:txBody>
      </p:sp>
    </p:spTree>
    <p:extLst>
      <p:ext uri="{BB962C8B-B14F-4D97-AF65-F5344CB8AC3E}">
        <p14:creationId xmlns:p14="http://schemas.microsoft.com/office/powerpoint/2010/main" val="5533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lanting flowers&#10;&#10;Description automatically generated">
            <a:extLst>
              <a:ext uri="{FF2B5EF4-FFF2-40B4-BE49-F238E27FC236}">
                <a16:creationId xmlns:a16="http://schemas.microsoft.com/office/drawing/2014/main" id="{4223B8DB-7888-2747-696C-C5B9FA79D7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7" y="1737360"/>
            <a:ext cx="8569326" cy="453644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CB7F5-E6FB-3DD1-2ED6-40CC1EA0834A}"/>
              </a:ext>
            </a:extLst>
          </p:cNvPr>
          <p:cNvSpPr txBox="1"/>
          <p:nvPr/>
        </p:nvSpPr>
        <p:spPr>
          <a:xfrm>
            <a:off x="2576210" y="3691093"/>
            <a:ext cx="3991581" cy="1902260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activity (4-8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about to read some 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ideas about wildlife in our built-up areas. Which of the ideas do you agree with more? Give a hand gesture for your choice.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B8E21-CD29-4C46-8285-1BDCEAA0F4B7}"/>
              </a:ext>
            </a:extLst>
          </p:cNvPr>
          <p:cNvGrpSpPr/>
          <p:nvPr/>
        </p:nvGrpSpPr>
        <p:grpSpPr>
          <a:xfrm>
            <a:off x="614260" y="3819897"/>
            <a:ext cx="1643023" cy="1644653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705B5C-4DAE-93E1-01E2-5AF85DA81ACD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5381B2-4F2D-CBDA-798A-41B6DB28DB50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DDF81-69EE-87C3-5DF3-A488452EA35C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E26EC1-C670-F321-11B0-EC786156AA2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2692F6-B5EB-61BD-BCF4-9F4CAC0516D8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DBA557-EB1C-D87F-E650-EB6ACB9554CA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E144972-A48E-AED4-6AA7-E2F937156857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ABE87C-AAB5-BC31-24A2-4AF5F0E761E1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5F9104C-590E-425E-9254-F4CC58918281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8735D8-710F-DABC-B9DD-F392121103B3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DD6506-CBEE-5A2A-AFFA-86EDCB1D6E42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4D0745D-CA4F-C8AA-691C-9DBCFB07AD95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DEA7BF-CBA0-BEEA-E2B6-D1A471BD0020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80E338-F6E1-0C3B-722C-2D2FB2965B4A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3623D8-BB5A-2998-FD02-8EFE21BEC509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D1F20A5-CEBE-086A-EE51-7C0F1D57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419" y="3524623"/>
            <a:ext cx="1879600" cy="187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B6060-F6E3-D1E5-6886-20AB922CC528}"/>
              </a:ext>
            </a:extLst>
          </p:cNvPr>
          <p:cNvSpPr txBox="1"/>
          <p:nvPr/>
        </p:nvSpPr>
        <p:spPr>
          <a:xfrm>
            <a:off x="287337" y="96367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If we want our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wilder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how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are we going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achieve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it?</a:t>
            </a:r>
            <a:r>
              <a:rPr lang="en-GB" sz="1600" spc="50" dirty="0">
                <a:latin typeface="Century Gothic" panose="020B0502020202020204" pitchFamily="34" charset="0"/>
              </a:rPr>
              <a:t>    We could </a:t>
            </a:r>
            <a:r>
              <a:rPr lang="en-GB" sz="1600" b="1" spc="50" dirty="0">
                <a:latin typeface="Century Gothic" panose="020B0502020202020204" pitchFamily="34" charset="0"/>
              </a:rPr>
              <a:t>act</a:t>
            </a:r>
            <a:r>
              <a:rPr lang="en-GB" sz="1600" spc="50" dirty="0">
                <a:latin typeface="Century Gothic" panose="020B0502020202020204" pitchFamily="34" charset="0"/>
              </a:rPr>
              <a:t> as </a:t>
            </a:r>
            <a:r>
              <a:rPr lang="en-GB" sz="1600" b="1" spc="50" dirty="0">
                <a:latin typeface="Century Gothic" panose="020B0502020202020204" pitchFamily="34" charset="0"/>
              </a:rPr>
              <a:t>individuals</a:t>
            </a:r>
            <a:r>
              <a:rPr lang="en-GB" sz="1600" spc="50" dirty="0">
                <a:latin typeface="Century Gothic" panose="020B0502020202020204" pitchFamily="34" charset="0"/>
              </a:rPr>
              <a:t>. </a:t>
            </a:r>
            <a:r>
              <a:rPr lang="en-GB" sz="1600" b="1" spc="50" dirty="0">
                <a:latin typeface="Century Gothic" panose="020B0502020202020204" pitchFamily="34" charset="0"/>
              </a:rPr>
              <a:t>Groups</a:t>
            </a:r>
            <a:r>
              <a:rPr lang="en-GB" sz="1600" spc="50" dirty="0">
                <a:latin typeface="Century Gothic" panose="020B0502020202020204" pitchFamily="34" charset="0"/>
              </a:rPr>
              <a:t> like </a:t>
            </a:r>
            <a:r>
              <a:rPr lang="en-GB" sz="1600" b="1" spc="50" dirty="0">
                <a:latin typeface="Century Gothic" panose="020B0502020202020204" pitchFamily="34" charset="0"/>
              </a:rPr>
              <a:t>politicians</a:t>
            </a:r>
            <a:r>
              <a:rPr lang="en-GB" sz="1600" spc="50" dirty="0">
                <a:latin typeface="Century Gothic" panose="020B0502020202020204" pitchFamily="34" charset="0"/>
              </a:rPr>
              <a:t> could act on a </a:t>
            </a:r>
            <a:r>
              <a:rPr lang="en-GB" sz="1600" b="1" spc="50" dirty="0">
                <a:latin typeface="Century Gothic" panose="020B0502020202020204" pitchFamily="34" charset="0"/>
              </a:rPr>
              <a:t>bigger scale</a:t>
            </a:r>
            <a:r>
              <a:rPr lang="en-GB" sz="1600" spc="50" dirty="0"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978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5F6D4-C944-04C4-A3CE-6BE62B74D383}"/>
              </a:ext>
            </a:extLst>
          </p:cNvPr>
          <p:cNvSpPr txBox="1"/>
          <p:nvPr/>
        </p:nvSpPr>
        <p:spPr>
          <a:xfrm>
            <a:off x="411061" y="3606178"/>
            <a:ext cx="3293790" cy="788563"/>
          </a:xfrm>
          <a:prstGeom prst="wedgeRoundRectCallout">
            <a:avLst>
              <a:gd name="adj1" fmla="val 32849"/>
              <a:gd name="adj2" fmla="val -8095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amazing seeing wildlife anywhere, anytime.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355A4-C241-DB7B-78C2-5269D9059BD8}"/>
              </a:ext>
            </a:extLst>
          </p:cNvPr>
          <p:cNvSpPr txBox="1"/>
          <p:nvPr/>
        </p:nvSpPr>
        <p:spPr>
          <a:xfrm>
            <a:off x="4572000" y="4035540"/>
            <a:ext cx="3705589" cy="1060823"/>
          </a:xfrm>
          <a:prstGeom prst="wedgeRoundRectCallout">
            <a:avLst>
              <a:gd name="adj1" fmla="val 3017"/>
              <a:gd name="adj2" fmla="val -79453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 would rather see wildlife in their natural habitats, rather than sniffing around in rubbish.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682BCD-631F-30A5-89EB-292D9E985061}"/>
              </a:ext>
            </a:extLst>
          </p:cNvPr>
          <p:cNvGrpSpPr/>
          <p:nvPr/>
        </p:nvGrpSpPr>
        <p:grpSpPr>
          <a:xfrm>
            <a:off x="306090" y="4080632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C0A3D3-D741-4EF4-6FF6-57FEA679FD3A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7FF96F0-51F0-49E7-C8A7-5F8246096112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269E63-4F39-8F7B-E9E5-A8C6967C07B7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E78D2A-3699-497C-2E4E-32022F31AF03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E7E947F-9242-1588-A546-03056D8C8DAE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0255A7-B11B-3899-C2EF-DB748B28C80F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B1DBC0-F12E-5BF4-44FF-B68F4AA88163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EC06AC-C871-DE88-F62C-0340B7ACCC9B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E1D0B2C-37BD-A34B-A217-660D764C6C43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464EA6-C44C-DE3F-2BB0-D51308CBEBFD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4C349B-DBE8-2FA3-FC60-769E13DF6007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B4D161-07F6-DAFC-FB56-EF48BA49F6E6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6921A5-6FAD-3060-A12D-FDB5B88CCAD3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093D883-71B8-1E34-18BD-EACA19D64A87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E7F0AB1-62C9-0A55-9A3C-BA37D77B6331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FEA6A78-5793-5436-F0E5-1047A872E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8870" y="4394741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6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05791-5159-C7CD-2E10-03C34C97BDF5}"/>
              </a:ext>
            </a:extLst>
          </p:cNvPr>
          <p:cNvSpPr txBox="1"/>
          <p:nvPr/>
        </p:nvSpPr>
        <p:spPr>
          <a:xfrm>
            <a:off x="1693761" y="1461033"/>
            <a:ext cx="2670324" cy="1066267"/>
          </a:xfrm>
          <a:prstGeom prst="wedgeRoundRectCallout">
            <a:avLst>
              <a:gd name="adj1" fmla="val 113225"/>
              <a:gd name="adj2" fmla="val 2169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Feeding wild animals in cities will encourage them to live there.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B204F-33DD-E26B-C47E-D88F52315B01}"/>
              </a:ext>
            </a:extLst>
          </p:cNvPr>
          <p:cNvSpPr txBox="1"/>
          <p:nvPr/>
        </p:nvSpPr>
        <p:spPr>
          <a:xfrm>
            <a:off x="1299147" y="4062740"/>
            <a:ext cx="3524130" cy="1060824"/>
          </a:xfrm>
          <a:prstGeom prst="wedgeRoundRectCallout">
            <a:avLst>
              <a:gd name="adj1" fmla="val 47056"/>
              <a:gd name="adj2" fmla="val 66317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We don’t appreciate lots of the life we already have in cities. Where’s the love for pigeons?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6FDBBD-33AF-6437-BA8D-03DC3D70C6E7}"/>
              </a:ext>
            </a:extLst>
          </p:cNvPr>
          <p:cNvGrpSpPr/>
          <p:nvPr/>
        </p:nvGrpSpPr>
        <p:grpSpPr>
          <a:xfrm>
            <a:off x="1068090" y="1994166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7351668-CF86-24E4-8F0A-3242C208F76B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6F3A7B-5D12-AC1D-10DC-C90FDAB80EB7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9A3F8E0-2BED-82F3-6678-9173AB631CF7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FCC828-CF01-330F-2004-54483DFC5638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221B7F-E1C1-48EB-C3E1-C85EBAB313E9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ED39D2-6AA6-CE38-4B23-CC3A8D913C86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D2431E4-3CDE-6045-3868-E956E2E012A5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047F76A-B122-8179-9500-1276A589CD0B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0281AD-B9A8-2E2E-E285-AAD31D2427F7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0215142-29E4-E649-618E-4BE27A8565F8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4881F0-9A82-5999-0989-3A36847D2E2F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5DE8630-6D22-5F01-146C-B942A480272C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593C2CE-D1C5-E6DC-3102-9CDDD59532A5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AF9D93-6F9B-167D-E017-058E4B8B8D2C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929F63-BDCC-82B0-5D8E-248F27EF5A1E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8AEA485B-234C-497F-D045-07BE34D7F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833" y="4546722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6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F7AF29-4F72-E29E-D8B3-A7254A9D4B2D}"/>
              </a:ext>
            </a:extLst>
          </p:cNvPr>
          <p:cNvSpPr txBox="1"/>
          <p:nvPr/>
        </p:nvSpPr>
        <p:spPr>
          <a:xfrm>
            <a:off x="449113" y="2410872"/>
            <a:ext cx="3513239" cy="1270541"/>
          </a:xfrm>
          <a:prstGeom prst="wedgeRoundRectCallout">
            <a:avLst>
              <a:gd name="adj1" fmla="val 32849"/>
              <a:gd name="adj2" fmla="val -8095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People are too focused on wanting to see mammals and birds. You need to start by bringing in more plant life.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0539A3-E6B6-4417-380C-561B8C887665}"/>
              </a:ext>
            </a:extLst>
          </p:cNvPr>
          <p:cNvSpPr txBox="1"/>
          <p:nvPr/>
        </p:nvSpPr>
        <p:spPr>
          <a:xfrm>
            <a:off x="3064339" y="4180084"/>
            <a:ext cx="3391326" cy="1270541"/>
          </a:xfrm>
          <a:prstGeom prst="wedgeRoundRectCallout">
            <a:avLst>
              <a:gd name="adj1" fmla="val 38561"/>
              <a:gd name="adj2" fmla="val 81156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 think people already appreciate plant life. Everyone likes to be able to sit on grass or walk under trees.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135343-A64A-8468-4691-191A16AF9BC3}"/>
              </a:ext>
            </a:extLst>
          </p:cNvPr>
          <p:cNvGrpSpPr/>
          <p:nvPr/>
        </p:nvGrpSpPr>
        <p:grpSpPr>
          <a:xfrm>
            <a:off x="445731" y="3421639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58132C-4846-6B20-3B57-D693A903EEA2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BC4F0DE-2ABB-D88C-D6D9-B53DA00377FC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DC0F11-170F-112F-18CA-C6E27EF5C934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49840B6-FC6D-E6C0-0327-ED5CF6C2294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A2B73AE-4F6B-7A1E-FEA6-D3E88D8CC7CA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7DC144F-51C6-6A23-47EA-A1346A7E7282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38F331A-A611-3F86-52C3-B3EB0DB79D47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16DEF85-14BF-6969-8ACE-FA1F5178F7A1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1375E2F-6547-F312-BB94-F3A8DC6C615E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CD7556-91A3-EDE7-8F58-3EAFA54BF467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CEA326-7D67-C9E6-F64A-EEF55B207671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779CA72-A697-7101-0EF7-37A6F6B2B353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9DD2C60-D515-36B2-539F-9B62537598DE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54BBEBD-AAAB-BF0E-4E60-23CBFA56F5FB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D7B9219-38EE-D62D-F56C-25C274DB9C48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8672725C-9C55-1151-F20B-BC3A051A6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1529" y="4815354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8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E1C75-9E8F-4022-DF97-B67103F55842}"/>
              </a:ext>
            </a:extLst>
          </p:cNvPr>
          <p:cNvSpPr txBox="1"/>
          <p:nvPr/>
        </p:nvSpPr>
        <p:spPr>
          <a:xfrm>
            <a:off x="753973" y="1373061"/>
            <a:ext cx="2981504" cy="1136001"/>
          </a:xfrm>
          <a:prstGeom prst="wedgeRoundRectCallout">
            <a:avLst>
              <a:gd name="adj1" fmla="val 31997"/>
              <a:gd name="adj2" fmla="val 7779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Hard work of volunteers improving chances for nature will make the biggest difference.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A3EBC-F0FD-F0F0-9144-8C128D7BAAC9}"/>
              </a:ext>
            </a:extLst>
          </p:cNvPr>
          <p:cNvSpPr txBox="1"/>
          <p:nvPr/>
        </p:nvSpPr>
        <p:spPr>
          <a:xfrm>
            <a:off x="4869964" y="1095126"/>
            <a:ext cx="3803946" cy="1136001"/>
          </a:xfrm>
          <a:prstGeom prst="wedgeRoundRectCallout">
            <a:avLst>
              <a:gd name="adj1" fmla="val 3436"/>
              <a:gd name="adj2" fmla="val 78091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Politicians are going to make the biggest difference, when they hear how much the public wants more life in built-up areas.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D428-1AD8-E0EB-04D6-B74375B24C96}"/>
              </a:ext>
            </a:extLst>
          </p:cNvPr>
          <p:cNvGrpSpPr/>
          <p:nvPr/>
        </p:nvGrpSpPr>
        <p:grpSpPr>
          <a:xfrm>
            <a:off x="611659" y="2267606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08D0441-B43B-E410-57E0-4F4F0E253172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7646C5-F83C-E329-DAC4-A4D0559D120D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4016BC-7E83-4B2C-E661-CB350615F239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7289E2-E2B7-DF75-497F-26073EDBAE6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76B3F5-804B-B64B-1118-BDC1502CF823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7FD5BE3-ABFF-298D-35B4-6C0A2881FBB0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2414FB-5B1C-5EAC-01A3-523E1F844FF3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B73F48-490A-BF7F-AADC-3A3642A9797B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FBB331-034D-729A-78B6-997CE8294F76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389568-E3F6-EF31-909C-5B3AD7D3D062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6E7EB0-6887-6D83-6F51-A8B5D201ED50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4F1311-2F33-EA3D-0C8C-735FEE384A2B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0F9FF32-C5DE-A794-53CE-2D98938B04CA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4AE22A2-19B7-590C-047F-D6C35CE9BF95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BAF946-C8A1-02EE-CA51-18D8453DAD1F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DCD638A7-C351-ABF1-B92F-FAFA196F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5897" y="1725357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1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7" y="96062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At the end of today’s session, you will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Yes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question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“Would you like to see more wildlife brought into your built-up area?</a:t>
            </a:r>
            <a:r>
              <a:rPr lang="en-GB" sz="1600" b="1" spc="50" dirty="0">
                <a:latin typeface="Century Gothic" panose="020B0502020202020204" pitchFamily="34" charset="0"/>
              </a:rPr>
              <a:t>”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 descr="A seagull standing on a surface&#10;&#10;Description automatically generated">
            <a:extLst>
              <a:ext uri="{FF2B5EF4-FFF2-40B4-BE49-F238E27FC236}">
                <a16:creationId xmlns:a16="http://schemas.microsoft.com/office/drawing/2014/main" id="{F149E94C-6ADA-0474-7144-B99C7755C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6" y="1737361"/>
            <a:ext cx="8569326" cy="4536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332C18-5D38-561D-64A7-2353E4DA0629}"/>
              </a:ext>
            </a:extLst>
          </p:cNvPr>
          <p:cNvSpPr txBox="1"/>
          <p:nvPr/>
        </p:nvSpPr>
        <p:spPr>
          <a:xfrm>
            <a:off x="1058699" y="2700273"/>
            <a:ext cx="3411701" cy="2610616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discussion (5-8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about to read some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Yes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comments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about today’s topic. Do you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agree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with the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opinion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being shared? Has the comment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influenced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how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will  vote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today?</a:t>
            </a:r>
          </a:p>
        </p:txBody>
      </p:sp>
    </p:spTree>
    <p:extLst>
      <p:ext uri="{BB962C8B-B14F-4D97-AF65-F5344CB8AC3E}">
        <p14:creationId xmlns:p14="http://schemas.microsoft.com/office/powerpoint/2010/main" val="23407917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C9BC6-BEE0-D891-CB47-1493D33B753C}"/>
              </a:ext>
            </a:extLst>
          </p:cNvPr>
          <p:cNvSpPr txBox="1"/>
          <p:nvPr/>
        </p:nvSpPr>
        <p:spPr>
          <a:xfrm flipH="1">
            <a:off x="287337" y="1170431"/>
            <a:ext cx="2958783" cy="1574593"/>
          </a:xfrm>
          <a:prstGeom prst="wedgeRoundRectCallout">
            <a:avLst>
              <a:gd name="adj1" fmla="val -41836"/>
              <a:gd name="adj2" fmla="val 9554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It’s a nice idea, but schemes like this cost a lot. Even if you have volunteers, the materials, tools and plants cost money.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9FCAF0-BAE5-7E5F-6B97-57C0EAEFACFC}"/>
              </a:ext>
            </a:extLst>
          </p:cNvPr>
          <p:cNvSpPr/>
          <p:nvPr/>
        </p:nvSpPr>
        <p:spPr>
          <a:xfrm rot="300000">
            <a:off x="2610334" y="2611158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7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sson plan with text and a triangle&#10;&#10;Description automatically generated">
            <a:extLst>
              <a:ext uri="{FF2B5EF4-FFF2-40B4-BE49-F238E27FC236}">
                <a16:creationId xmlns:a16="http://schemas.microsoft.com/office/drawing/2014/main" id="{145BD426-7DC5-EC7F-0C8C-31A15A0FF0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9BF88-E0E0-3AAD-5BBB-E5E4BFF6197A}"/>
              </a:ext>
            </a:extLst>
          </p:cNvPr>
          <p:cNvSpPr txBox="1"/>
          <p:nvPr/>
        </p:nvSpPr>
        <p:spPr>
          <a:xfrm>
            <a:off x="5493855" y="2756049"/>
            <a:ext cx="3004504" cy="1526350"/>
          </a:xfrm>
          <a:prstGeom prst="wedgeRoundRectCallout">
            <a:avLst>
              <a:gd name="adj1" fmla="val -68947"/>
              <a:gd name="adj2" fmla="val 36082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</a:rPr>
              <a:t>It’s more inviting when there is nature in built-up areas. It feels more peaceful, and you want to spend more time there. </a:t>
            </a:r>
            <a:endParaRPr lang="en-GB" sz="1400" b="1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2526EF-71D4-F7E1-2203-DC3AB53C1A3F}"/>
              </a:ext>
            </a:extLst>
          </p:cNvPr>
          <p:cNvSpPr/>
          <p:nvPr/>
        </p:nvSpPr>
        <p:spPr>
          <a:xfrm rot="21300000">
            <a:off x="5356110" y="2488250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5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C2D19-0423-4AC3-0C3F-CB84469EDBCA}"/>
              </a:ext>
            </a:extLst>
          </p:cNvPr>
          <p:cNvSpPr txBox="1"/>
          <p:nvPr/>
        </p:nvSpPr>
        <p:spPr>
          <a:xfrm flipH="1">
            <a:off x="1242593" y="1537496"/>
            <a:ext cx="2360142" cy="1656000"/>
          </a:xfrm>
          <a:prstGeom prst="wedgeRoundRectCallout">
            <a:avLst>
              <a:gd name="adj1" fmla="val -47313"/>
              <a:gd name="adj2" fmla="val 68491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There’s a fine line with rewilding. If you let things go, lots of weeds and grasses growing wherever can look scruffy. 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4D2AB9-15DD-4CC6-56AC-E16812DC3F71}"/>
              </a:ext>
            </a:extLst>
          </p:cNvPr>
          <p:cNvSpPr/>
          <p:nvPr/>
        </p:nvSpPr>
        <p:spPr>
          <a:xfrm rot="300000">
            <a:off x="1074352" y="3044215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130B3-EA6A-8675-D80C-1C8CF7B25195}"/>
              </a:ext>
            </a:extLst>
          </p:cNvPr>
          <p:cNvSpPr txBox="1"/>
          <p:nvPr/>
        </p:nvSpPr>
        <p:spPr>
          <a:xfrm>
            <a:off x="575082" y="4133087"/>
            <a:ext cx="3695165" cy="1810513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Rewilding:</a:t>
            </a:r>
          </a:p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process of protecting an environment and returning it to its natural state, for example by bringing back wild animals that used to live there.</a:t>
            </a:r>
          </a:p>
        </p:txBody>
      </p:sp>
    </p:spTree>
    <p:extLst>
      <p:ext uri="{BB962C8B-B14F-4D97-AF65-F5344CB8AC3E}">
        <p14:creationId xmlns:p14="http://schemas.microsoft.com/office/powerpoint/2010/main" val="39386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56016-9311-7D69-22CA-811F2C32C5B2}"/>
              </a:ext>
            </a:extLst>
          </p:cNvPr>
          <p:cNvSpPr txBox="1"/>
          <p:nvPr/>
        </p:nvSpPr>
        <p:spPr>
          <a:xfrm>
            <a:off x="5380544" y="3825897"/>
            <a:ext cx="2849055" cy="1834240"/>
          </a:xfrm>
          <a:prstGeom prst="wedgeRoundRectCallout">
            <a:avLst>
              <a:gd name="adj1" fmla="val -49797"/>
              <a:gd name="adj2" fmla="val -9140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Every little plant pot makes a difference. Each new plant means food and shelter for more insects, and more insects means more food for animals.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00447-819E-E29F-D930-0E50370F8E70}"/>
              </a:ext>
            </a:extLst>
          </p:cNvPr>
          <p:cNvSpPr/>
          <p:nvPr/>
        </p:nvSpPr>
        <p:spPr>
          <a:xfrm rot="21300000">
            <a:off x="5242800" y="3558098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2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43530-FBBB-9246-0DB3-4A3CFAE13E6C}"/>
              </a:ext>
            </a:extLst>
          </p:cNvPr>
          <p:cNvSpPr txBox="1"/>
          <p:nvPr/>
        </p:nvSpPr>
        <p:spPr>
          <a:xfrm flipH="1">
            <a:off x="704087" y="3950208"/>
            <a:ext cx="3406839" cy="1673358"/>
          </a:xfrm>
          <a:prstGeom prst="wedgeRoundRectCallout">
            <a:avLst>
              <a:gd name="adj1" fmla="val -43232"/>
              <a:gd name="adj2" fmla="val -78792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Our built-up areas need to be accessible. It’s not fun for some people if trees or weeds have made the pavements unlevel. And what about </a:t>
            </a:r>
            <a:r>
              <a:rPr lang="en-GB" sz="1400" b="1" i="0" spc="50" dirty="0" err="1">
                <a:effectLst/>
                <a:latin typeface="Century Gothic" panose="020B0502020202020204" pitchFamily="34" charset="0"/>
              </a:rPr>
              <a:t>hayfever</a:t>
            </a:r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 sufferers?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F6083-667D-F50D-A97F-52E5270202D7}"/>
              </a:ext>
            </a:extLst>
          </p:cNvPr>
          <p:cNvSpPr/>
          <p:nvPr/>
        </p:nvSpPr>
        <p:spPr>
          <a:xfrm rot="300000">
            <a:off x="3475140" y="5489699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7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3176D-8C5A-D6D5-FA04-3356806069C5}"/>
              </a:ext>
            </a:extLst>
          </p:cNvPr>
          <p:cNvSpPr txBox="1"/>
          <p:nvPr/>
        </p:nvSpPr>
        <p:spPr>
          <a:xfrm>
            <a:off x="2354086" y="4882895"/>
            <a:ext cx="4435829" cy="1087005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reflection (1-2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Is it important for wildlife to be able to thrive in built-up areas?</a:t>
            </a:r>
          </a:p>
        </p:txBody>
      </p:sp>
    </p:spTree>
    <p:extLst>
      <p:ext uri="{BB962C8B-B14F-4D97-AF65-F5344CB8AC3E}">
        <p14:creationId xmlns:p14="http://schemas.microsoft.com/office/powerpoint/2010/main" val="16215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E99EBA-4168-474E-ED51-CB0830345F1D}"/>
              </a:ext>
            </a:extLst>
          </p:cNvPr>
          <p:cNvSpPr txBox="1"/>
          <p:nvPr/>
        </p:nvSpPr>
        <p:spPr>
          <a:xfrm>
            <a:off x="3276000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Each new plant means food and shelter for more insects, and more insects means more food for animals.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A3322-5465-6304-B459-5BF66ED984BA}"/>
              </a:ext>
            </a:extLst>
          </p:cNvPr>
          <p:cNvSpPr txBox="1"/>
          <p:nvPr/>
        </p:nvSpPr>
        <p:spPr>
          <a:xfrm flipH="1">
            <a:off x="6264663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Our built-up areas need to be accessible. It’s not fun for some people if pavements are unlevel. And what about </a:t>
            </a:r>
            <a:r>
              <a:rPr lang="en-GB" sz="1400" b="1" i="0" spc="50" dirty="0" err="1">
                <a:effectLst/>
                <a:latin typeface="Century Gothic" panose="020B0502020202020204" pitchFamily="34" charset="0"/>
              </a:rPr>
              <a:t>hayfever</a:t>
            </a:r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 sufferers?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70EEB-ADBF-5B46-68A8-529C89742D92}"/>
              </a:ext>
            </a:extLst>
          </p:cNvPr>
          <p:cNvSpPr/>
          <p:nvPr/>
        </p:nvSpPr>
        <p:spPr>
          <a:xfrm>
            <a:off x="-2728" y="5589586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Ready to join the national conversation?</a:t>
            </a:r>
          </a:p>
          <a:p>
            <a:pPr algn="ctr"/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Please click </a:t>
            </a:r>
            <a:r>
              <a:rPr lang="en-GB" sz="1600" spc="50" baseline="0" dirty="0">
                <a:solidFill>
                  <a:schemeClr val="accent2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to cast votes and share views on this topic. Your opinions will then be passed on to decision-makers around the UK.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2411E-0C9F-3FF5-C825-B15902FEAB5F}"/>
              </a:ext>
            </a:extLst>
          </p:cNvPr>
          <p:cNvSpPr txBox="1"/>
          <p:nvPr/>
        </p:nvSpPr>
        <p:spPr>
          <a:xfrm>
            <a:off x="287337" y="296862"/>
            <a:ext cx="8569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Now’s your chance to vote on: “Would you like to see more wildlife brought into your built-up area?”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D30EC-A38B-2724-9877-EB5A883ED9DB}"/>
              </a:ext>
            </a:extLst>
          </p:cNvPr>
          <p:cNvSpPr txBox="1"/>
          <p:nvPr/>
        </p:nvSpPr>
        <p:spPr>
          <a:xfrm>
            <a:off x="6264663" y="1456373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All habitats could do with some help. If your built-up area is by the coast, you can try to help the nature that you find in the local area.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4B3E8-F376-91C8-E61C-40BB53C40705}"/>
              </a:ext>
            </a:extLst>
          </p:cNvPr>
          <p:cNvSpPr txBox="1"/>
          <p:nvPr/>
        </p:nvSpPr>
        <p:spPr>
          <a:xfrm flipH="1">
            <a:off x="3276000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There’s a fine line with rewilding. If you let things go, lots of weeds and grasses growing wherever can look scruffy.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7664F-1860-D84E-19D6-39F6A759D93A}"/>
              </a:ext>
            </a:extLst>
          </p:cNvPr>
          <p:cNvSpPr txBox="1"/>
          <p:nvPr/>
        </p:nvSpPr>
        <p:spPr>
          <a:xfrm>
            <a:off x="287337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</a:rPr>
              <a:t>It’s more inviting when there is nature in built-up areas. It feels more peaceful, and you want to spend more time there. </a:t>
            </a:r>
            <a:endParaRPr lang="en-GB" sz="1400" b="1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CBCE0-1DBF-1B3D-6B1F-562B2D9991C2}"/>
              </a:ext>
            </a:extLst>
          </p:cNvPr>
          <p:cNvSpPr txBox="1"/>
          <p:nvPr/>
        </p:nvSpPr>
        <p:spPr>
          <a:xfrm flipH="1">
            <a:off x="287337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Schemes like this cost a lot. Even if you have volunteers, the materials, tools and plants cost money.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A88482-3487-988D-2B03-D6364F5BE13F}"/>
              </a:ext>
            </a:extLst>
          </p:cNvPr>
          <p:cNvSpPr/>
          <p:nvPr/>
        </p:nvSpPr>
        <p:spPr>
          <a:xfrm rot="21300000">
            <a:off x="149592" y="1189802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4358F-AE6A-11E9-B8D9-343E5C351292}"/>
              </a:ext>
            </a:extLst>
          </p:cNvPr>
          <p:cNvSpPr/>
          <p:nvPr/>
        </p:nvSpPr>
        <p:spPr>
          <a:xfrm rot="300000">
            <a:off x="8220876" y="5023355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86273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11B7DC6-B5B2-0032-AAAA-395C4117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B215AD-4303-3162-39FF-0146C239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text on a white background&#10;&#10;Description automatically generated">
            <a:extLst>
              <a:ext uri="{FF2B5EF4-FFF2-40B4-BE49-F238E27FC236}">
                <a16:creationId xmlns:a16="http://schemas.microsoft.com/office/drawing/2014/main" id="{A48B1F2B-3E03-45DC-C515-EEE0609B8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DEDBF672-60D9-5E54-59CF-F6B6DDA4D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BD60EF">
                <a:alpha val="85000"/>
              </a:srgbClr>
            </a:gs>
            <a:gs pos="25000">
              <a:srgbClr val="97E8D7">
                <a:alpha val="85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68E9D85-1C7D-227B-2670-DAB9AEC9A2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32177-57D4-3A29-9A69-54C3BFC4E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E4511-F280-38BA-F308-62DEA553C418}"/>
              </a:ext>
            </a:extLst>
          </p:cNvPr>
          <p:cNvSpPr txBox="1">
            <a:spLocks/>
          </p:cNvSpPr>
          <p:nvPr/>
        </p:nvSpPr>
        <p:spPr>
          <a:xfrm>
            <a:off x="674812" y="1044359"/>
            <a:ext cx="7794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Would you like to see more wildlife brought into your built-up area?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13489-D62C-A9EF-319F-E5BD6470F836}"/>
              </a:ext>
            </a:extLst>
          </p:cNvPr>
          <p:cNvSpPr/>
          <p:nvPr/>
        </p:nvSpPr>
        <p:spPr>
          <a:xfrm>
            <a:off x="287339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UNCRC Article 24: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Health, water, food, environment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A42AC-0323-C4FE-6CB4-3C1CE0CAA863}"/>
              </a:ext>
            </a:extLst>
          </p:cNvPr>
          <p:cNvSpPr/>
          <p:nvPr/>
        </p:nvSpPr>
        <p:spPr>
          <a:xfrm>
            <a:off x="3200403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 SDG 15: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Life on 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ADD2F-AA8C-9B5E-CB7E-DFE04A1FE3C4}"/>
              </a:ext>
            </a:extLst>
          </p:cNvPr>
          <p:cNvSpPr/>
          <p:nvPr/>
        </p:nvSpPr>
        <p:spPr>
          <a:xfrm>
            <a:off x="6113461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VfS</a:t>
            </a:r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Key Theme 3: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Environment &amp; climate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A666B-194C-1B3D-911D-9725240DE3FC}"/>
              </a:ext>
            </a:extLst>
          </p:cNvPr>
          <p:cNvSpPr txBox="1"/>
          <p:nvPr/>
        </p:nvSpPr>
        <p:spPr>
          <a:xfrm>
            <a:off x="628650" y="296862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Today’s </a:t>
            </a:r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VoteTopic</a:t>
            </a: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71EF4-7F9E-FEB3-45D5-A299320CEDFE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4528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ople picking up plastic">
            <a:extLst>
              <a:ext uri="{FF2B5EF4-FFF2-40B4-BE49-F238E27FC236}">
                <a16:creationId xmlns:a16="http://schemas.microsoft.com/office/drawing/2014/main" id="{6C59455E-74E9-FF6A-237A-8B0AA4E5D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1674103"/>
            <a:ext cx="8569325" cy="3984547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0A080D1-F34F-F0F3-BA8C-2D765DA6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54" y="1844622"/>
            <a:ext cx="1112286" cy="11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2F8B9-5E33-F410-2A1D-D153B4B7DF90}"/>
              </a:ext>
            </a:extLst>
          </p:cNvPr>
          <p:cNvSpPr txBox="1"/>
          <p:nvPr/>
        </p:nvSpPr>
        <p:spPr>
          <a:xfrm>
            <a:off x="287337" y="5708978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This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lesson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gives you </a:t>
            </a:r>
            <a:r>
              <a:rPr lang="en-GB" sz="1600" spc="50" dirty="0">
                <a:latin typeface="Century Gothic" panose="020B0502020202020204" pitchFamily="34" charset="0"/>
              </a:rPr>
              <a:t>the </a:t>
            </a:r>
            <a:r>
              <a:rPr lang="en-GB" sz="1600" b="1" spc="50" dirty="0">
                <a:latin typeface="Century Gothic" panose="020B0502020202020204" pitchFamily="34" charset="0"/>
              </a:rPr>
              <a:t>chance to be heard by decision-makers </a:t>
            </a:r>
            <a:r>
              <a:rPr lang="en-GB" sz="1600" spc="50" dirty="0">
                <a:latin typeface="Century Gothic" panose="020B0502020202020204" pitchFamily="34" charset="0"/>
              </a:rPr>
              <a:t>from across the country! Let’s find out more about </a:t>
            </a:r>
            <a:r>
              <a:rPr lang="en-GB" sz="1600" b="1" spc="50" dirty="0">
                <a:latin typeface="Century Gothic" panose="020B0502020202020204" pitchFamily="34" charset="0"/>
              </a:rPr>
              <a:t>what you will be discussing </a:t>
            </a:r>
            <a:r>
              <a:rPr lang="en-GB" sz="1600" spc="50" dirty="0">
                <a:latin typeface="Century Gothic" panose="020B0502020202020204" pitchFamily="34" charset="0"/>
              </a:rPr>
              <a:t>today…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49AE9-F87E-F109-2276-D608058DD2C3}"/>
              </a:ext>
            </a:extLst>
          </p:cNvPr>
          <p:cNvSpPr txBox="1"/>
          <p:nvPr/>
        </p:nvSpPr>
        <p:spPr>
          <a:xfrm>
            <a:off x="287337" y="94957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VotesforSchools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has joined forces with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Eco-Schools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support their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Healthy Summer Toolkit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923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</a:p>
        </p:txBody>
      </p:sp>
      <p:pic>
        <p:nvPicPr>
          <p:cNvPr id="4" name="Picture 3" descr="A group of houses on a hill&#10;&#10;Description automatically generated">
            <a:extLst>
              <a:ext uri="{FF2B5EF4-FFF2-40B4-BE49-F238E27FC236}">
                <a16:creationId xmlns:a16="http://schemas.microsoft.com/office/drawing/2014/main" id="{6A31494F-E0F3-B5B3-6FBF-ED3F47DFE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1958056"/>
            <a:ext cx="8569324" cy="3165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0E49F-000D-1213-65CD-F938F22DD831}"/>
              </a:ext>
            </a:extLst>
          </p:cNvPr>
          <p:cNvSpPr txBox="1"/>
          <p:nvPr/>
        </p:nvSpPr>
        <p:spPr>
          <a:xfrm>
            <a:off x="287338" y="953531"/>
            <a:ext cx="8569324" cy="920422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Many of us live in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towns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cities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Our schools may be in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near where we live. We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share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our built-up areas with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other life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too: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animals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insects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plants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45E9C-2BC0-8786-5247-F7F063805FFB}"/>
              </a:ext>
            </a:extLst>
          </p:cNvPr>
          <p:cNvSpPr txBox="1"/>
          <p:nvPr/>
        </p:nvSpPr>
        <p:spPr>
          <a:xfrm>
            <a:off x="287338" y="5207170"/>
            <a:ext cx="4172902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Today we are going to be thinking about whether there is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enough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life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in our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and if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we want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there to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more diversity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600" b="1" i="0" spc="50" dirty="0">
              <a:effectLst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18E3D-82F5-953F-674D-D3B76A9DBBA1}"/>
              </a:ext>
            </a:extLst>
          </p:cNvPr>
          <p:cNvSpPr txBox="1"/>
          <p:nvPr/>
        </p:nvSpPr>
        <p:spPr>
          <a:xfrm>
            <a:off x="4572000" y="5207170"/>
            <a:ext cx="4284662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At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end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of the session, you will have a chance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on th</a:t>
            </a:r>
            <a:r>
              <a:rPr lang="en-GB" sz="1600" spc="50" dirty="0">
                <a:latin typeface="Century Gothic" panose="020B0502020202020204" pitchFamily="34" charset="0"/>
              </a:rPr>
              <a:t>e question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“Would you like to see more wildlife brought into your built-up area?</a:t>
            </a:r>
            <a:r>
              <a:rPr lang="en-GB" sz="1600" b="1" spc="50" dirty="0">
                <a:latin typeface="Century Gothic" panose="020B0502020202020204" pitchFamily="34" charset="0"/>
              </a:rPr>
              <a:t>”</a:t>
            </a:r>
            <a:endParaRPr lang="en-GB" sz="1600" b="1" i="0" spc="50" dirty="0">
              <a:effectLst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8" y="1098451"/>
            <a:ext cx="3909758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Up and down the country, there are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individuals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groups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working to make a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difference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by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bringing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nature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into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3CCAD-2611-CC07-775D-1BED396C36D1}"/>
              </a:ext>
            </a:extLst>
          </p:cNvPr>
          <p:cNvSpPr txBox="1"/>
          <p:nvPr/>
        </p:nvSpPr>
        <p:spPr>
          <a:xfrm>
            <a:off x="4306824" y="1098451"/>
            <a:ext cx="4549838" cy="1166643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activity (4-6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Suggest which words and phrases could complete the following examples of people working with nature.</a:t>
            </a:r>
          </a:p>
        </p:txBody>
      </p:sp>
      <p:pic>
        <p:nvPicPr>
          <p:cNvPr id="8" name="Picture 7" descr="A tree in front of a building&#10;&#10;Description automatically generated">
            <a:extLst>
              <a:ext uri="{FF2B5EF4-FFF2-40B4-BE49-F238E27FC236}">
                <a16:creationId xmlns:a16="http://schemas.microsoft.com/office/drawing/2014/main" id="{DEED8737-D7EC-D783-64A2-E5C13953D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2441447"/>
            <a:ext cx="8569324" cy="38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00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1257526">
            <a:off x="969471" y="2140382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 lovers have been telling people ________________ weeds using chalk. </a:t>
            </a:r>
          </a:p>
        </p:txBody>
      </p:sp>
    </p:spTree>
    <p:extLst>
      <p:ext uri="{BB962C8B-B14F-4D97-AF65-F5344CB8AC3E}">
        <p14:creationId xmlns:p14="http://schemas.microsoft.com/office/powerpoint/2010/main" val="1179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A511C-32C5-0985-41B5-5F820F371B59}"/>
              </a:ext>
            </a:extLst>
          </p:cNvPr>
          <p:cNvSpPr txBox="1"/>
          <p:nvPr/>
        </p:nvSpPr>
        <p:spPr>
          <a:xfrm rot="516448">
            <a:off x="3054303" y="1957502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 lovers have been telling people ________________ weeds using chalk.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4302B-DD26-6C35-F7F3-5418020F8DDD}"/>
              </a:ext>
            </a:extLst>
          </p:cNvPr>
          <p:cNvSpPr txBox="1"/>
          <p:nvPr/>
        </p:nvSpPr>
        <p:spPr>
          <a:xfrm rot="516448">
            <a:off x="3054303" y="1957502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 lovers have been telling people the real names of weeds using chalk. </a:t>
            </a:r>
          </a:p>
        </p:txBody>
      </p:sp>
    </p:spTree>
    <p:extLst>
      <p:ext uri="{BB962C8B-B14F-4D97-AF65-F5344CB8AC3E}">
        <p14:creationId xmlns:p14="http://schemas.microsoft.com/office/powerpoint/2010/main" val="144467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62787">
            <a:off x="1243586" y="1990611"/>
            <a:ext cx="6631078" cy="887806"/>
          </a:xfrm>
          <a:custGeom>
            <a:avLst/>
            <a:gdLst>
              <a:gd name="connsiteX0" fmla="*/ 0 w 6631078"/>
              <a:gd name="connsiteY0" fmla="*/ 0 h 887806"/>
              <a:gd name="connsiteX1" fmla="*/ 663108 w 6631078"/>
              <a:gd name="connsiteY1" fmla="*/ 0 h 887806"/>
              <a:gd name="connsiteX2" fmla="*/ 1127283 w 6631078"/>
              <a:gd name="connsiteY2" fmla="*/ 0 h 887806"/>
              <a:gd name="connsiteX3" fmla="*/ 1923013 w 6631078"/>
              <a:gd name="connsiteY3" fmla="*/ 0 h 887806"/>
              <a:gd name="connsiteX4" fmla="*/ 2718742 w 6631078"/>
              <a:gd name="connsiteY4" fmla="*/ 0 h 887806"/>
              <a:gd name="connsiteX5" fmla="*/ 3381850 w 6631078"/>
              <a:gd name="connsiteY5" fmla="*/ 0 h 887806"/>
              <a:gd name="connsiteX6" fmla="*/ 3846025 w 6631078"/>
              <a:gd name="connsiteY6" fmla="*/ 0 h 887806"/>
              <a:gd name="connsiteX7" fmla="*/ 4575444 w 6631078"/>
              <a:gd name="connsiteY7" fmla="*/ 0 h 887806"/>
              <a:gd name="connsiteX8" fmla="*/ 5304862 w 6631078"/>
              <a:gd name="connsiteY8" fmla="*/ 0 h 887806"/>
              <a:gd name="connsiteX9" fmla="*/ 5967970 w 6631078"/>
              <a:gd name="connsiteY9" fmla="*/ 0 h 887806"/>
              <a:gd name="connsiteX10" fmla="*/ 6631078 w 6631078"/>
              <a:gd name="connsiteY10" fmla="*/ 0 h 887806"/>
              <a:gd name="connsiteX11" fmla="*/ 6631078 w 6631078"/>
              <a:gd name="connsiteY11" fmla="*/ 417269 h 887806"/>
              <a:gd name="connsiteX12" fmla="*/ 6631078 w 6631078"/>
              <a:gd name="connsiteY12" fmla="*/ 887806 h 887806"/>
              <a:gd name="connsiteX13" fmla="*/ 6166903 w 6631078"/>
              <a:gd name="connsiteY13" fmla="*/ 887806 h 887806"/>
              <a:gd name="connsiteX14" fmla="*/ 5570106 w 6631078"/>
              <a:gd name="connsiteY14" fmla="*/ 887806 h 887806"/>
              <a:gd name="connsiteX15" fmla="*/ 4906998 w 6631078"/>
              <a:gd name="connsiteY15" fmla="*/ 887806 h 887806"/>
              <a:gd name="connsiteX16" fmla="*/ 4177579 w 6631078"/>
              <a:gd name="connsiteY16" fmla="*/ 887806 h 887806"/>
              <a:gd name="connsiteX17" fmla="*/ 3713404 w 6631078"/>
              <a:gd name="connsiteY17" fmla="*/ 887806 h 887806"/>
              <a:gd name="connsiteX18" fmla="*/ 3050296 w 6631078"/>
              <a:gd name="connsiteY18" fmla="*/ 887806 h 887806"/>
              <a:gd name="connsiteX19" fmla="*/ 2387188 w 6631078"/>
              <a:gd name="connsiteY19" fmla="*/ 887806 h 887806"/>
              <a:gd name="connsiteX20" fmla="*/ 1591459 w 6631078"/>
              <a:gd name="connsiteY20" fmla="*/ 887806 h 887806"/>
              <a:gd name="connsiteX21" fmla="*/ 862040 w 6631078"/>
              <a:gd name="connsiteY21" fmla="*/ 887806 h 887806"/>
              <a:gd name="connsiteX22" fmla="*/ 0 w 6631078"/>
              <a:gd name="connsiteY22" fmla="*/ 887806 h 887806"/>
              <a:gd name="connsiteX23" fmla="*/ 0 w 6631078"/>
              <a:gd name="connsiteY23" fmla="*/ 461659 h 887806"/>
              <a:gd name="connsiteX24" fmla="*/ 0 w 6631078"/>
              <a:gd name="connsiteY24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1078" h="887806" extrusionOk="0">
                <a:moveTo>
                  <a:pt x="0" y="0"/>
                </a:moveTo>
                <a:cubicBezTo>
                  <a:pt x="188355" y="13849"/>
                  <a:pt x="476576" y="-14279"/>
                  <a:pt x="663108" y="0"/>
                </a:cubicBezTo>
                <a:cubicBezTo>
                  <a:pt x="849640" y="14279"/>
                  <a:pt x="908558" y="7259"/>
                  <a:pt x="1127283" y="0"/>
                </a:cubicBezTo>
                <a:cubicBezTo>
                  <a:pt x="1346008" y="-7259"/>
                  <a:pt x="1542167" y="-217"/>
                  <a:pt x="1923013" y="0"/>
                </a:cubicBezTo>
                <a:cubicBezTo>
                  <a:pt x="2303859" y="217"/>
                  <a:pt x="2497641" y="-6915"/>
                  <a:pt x="2718742" y="0"/>
                </a:cubicBezTo>
                <a:cubicBezTo>
                  <a:pt x="2939843" y="6915"/>
                  <a:pt x="3142498" y="23631"/>
                  <a:pt x="3381850" y="0"/>
                </a:cubicBezTo>
                <a:cubicBezTo>
                  <a:pt x="3621202" y="-23631"/>
                  <a:pt x="3620747" y="17834"/>
                  <a:pt x="3846025" y="0"/>
                </a:cubicBezTo>
                <a:cubicBezTo>
                  <a:pt x="4071303" y="-17834"/>
                  <a:pt x="4367019" y="-11919"/>
                  <a:pt x="4575444" y="0"/>
                </a:cubicBezTo>
                <a:cubicBezTo>
                  <a:pt x="4783869" y="11919"/>
                  <a:pt x="5031111" y="18038"/>
                  <a:pt x="5304862" y="0"/>
                </a:cubicBezTo>
                <a:cubicBezTo>
                  <a:pt x="5578613" y="-18038"/>
                  <a:pt x="5740836" y="24990"/>
                  <a:pt x="5967970" y="0"/>
                </a:cubicBezTo>
                <a:cubicBezTo>
                  <a:pt x="6195104" y="-24990"/>
                  <a:pt x="6356622" y="409"/>
                  <a:pt x="6631078" y="0"/>
                </a:cubicBezTo>
                <a:cubicBezTo>
                  <a:pt x="6634694" y="198222"/>
                  <a:pt x="6641028" y="213905"/>
                  <a:pt x="6631078" y="417269"/>
                </a:cubicBezTo>
                <a:cubicBezTo>
                  <a:pt x="6621128" y="620633"/>
                  <a:pt x="6653187" y="666346"/>
                  <a:pt x="6631078" y="887806"/>
                </a:cubicBezTo>
                <a:cubicBezTo>
                  <a:pt x="6460893" y="910556"/>
                  <a:pt x="6345038" y="909072"/>
                  <a:pt x="6166903" y="887806"/>
                </a:cubicBezTo>
                <a:cubicBezTo>
                  <a:pt x="5988768" y="866540"/>
                  <a:pt x="5797093" y="867010"/>
                  <a:pt x="5570106" y="887806"/>
                </a:cubicBezTo>
                <a:cubicBezTo>
                  <a:pt x="5343119" y="908602"/>
                  <a:pt x="5134771" y="874686"/>
                  <a:pt x="4906998" y="887806"/>
                </a:cubicBezTo>
                <a:cubicBezTo>
                  <a:pt x="4679225" y="900926"/>
                  <a:pt x="4372352" y="851526"/>
                  <a:pt x="4177579" y="887806"/>
                </a:cubicBezTo>
                <a:cubicBezTo>
                  <a:pt x="3982806" y="924086"/>
                  <a:pt x="3807990" y="889072"/>
                  <a:pt x="3713404" y="887806"/>
                </a:cubicBezTo>
                <a:cubicBezTo>
                  <a:pt x="3618819" y="886540"/>
                  <a:pt x="3379953" y="865833"/>
                  <a:pt x="3050296" y="887806"/>
                </a:cubicBezTo>
                <a:cubicBezTo>
                  <a:pt x="2720639" y="909779"/>
                  <a:pt x="2647518" y="878850"/>
                  <a:pt x="2387188" y="887806"/>
                </a:cubicBezTo>
                <a:cubicBezTo>
                  <a:pt x="2126858" y="896762"/>
                  <a:pt x="1846719" y="869482"/>
                  <a:pt x="1591459" y="887806"/>
                </a:cubicBezTo>
                <a:cubicBezTo>
                  <a:pt x="1336199" y="906130"/>
                  <a:pt x="1174866" y="885038"/>
                  <a:pt x="862040" y="887806"/>
                </a:cubicBezTo>
                <a:cubicBezTo>
                  <a:pt x="549214" y="890574"/>
                  <a:pt x="348851" y="899646"/>
                  <a:pt x="0" y="887806"/>
                </a:cubicBezTo>
                <a:cubicBezTo>
                  <a:pt x="-21090" y="739997"/>
                  <a:pt x="20687" y="614964"/>
                  <a:pt x="0" y="461659"/>
                </a:cubicBezTo>
                <a:cubicBezTo>
                  <a:pt x="-20687" y="308354"/>
                  <a:pt x="-18108" y="9972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Castlefield Viaduct has been transformed into a temporary green “______________” in the heart of Manchester. </a:t>
            </a:r>
          </a:p>
        </p:txBody>
      </p:sp>
    </p:spTree>
    <p:extLst>
      <p:ext uri="{BB962C8B-B14F-4D97-AF65-F5344CB8AC3E}">
        <p14:creationId xmlns:p14="http://schemas.microsoft.com/office/powerpoint/2010/main" val="31527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Secondary Cover Slide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 Weekly Slides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ondary Main Content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ondary Blank Slide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condary Blank Content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condary Blank Content with Tick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econdary Weekly Slides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16104</TotalTime>
  <Words>1582</Words>
  <Application>Microsoft Office PowerPoint</Application>
  <PresentationFormat>On-screen Show (4:3)</PresentationFormat>
  <Paragraphs>216</Paragraphs>
  <Slides>29</Slides>
  <Notes>23</Notes>
  <HiddenSlides>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Century Gothic</vt:lpstr>
      <vt:lpstr>Secondary Cover Slide</vt:lpstr>
      <vt:lpstr>Secondary Weekly Slides</vt:lpstr>
      <vt:lpstr>Secondary Main Content</vt:lpstr>
      <vt:lpstr>Secondary Blank Slide</vt:lpstr>
      <vt:lpstr>Secondary Blank Content</vt:lpstr>
      <vt:lpstr>Secondary Blank Content with Tick</vt:lpstr>
      <vt:lpstr>1_Secondary Weekly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VotesforSchools</dc:creator>
  <cp:lastModifiedBy>Georgie Emery</cp:lastModifiedBy>
  <cp:revision>61</cp:revision>
  <dcterms:created xsi:type="dcterms:W3CDTF">2023-07-12T12:40:44Z</dcterms:created>
  <dcterms:modified xsi:type="dcterms:W3CDTF">2024-04-17T09:50:34Z</dcterms:modified>
</cp:coreProperties>
</file>