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788" r:id="rId2"/>
    <p:sldMasterId id="2147483724" r:id="rId3"/>
    <p:sldMasterId id="2147483716" r:id="rId4"/>
    <p:sldMasterId id="2147483721" r:id="rId5"/>
    <p:sldMasterId id="2147483695" r:id="rId6"/>
  </p:sldMasterIdLst>
  <p:notesMasterIdLst>
    <p:notesMasterId r:id="rId41"/>
  </p:notesMasterIdLst>
  <p:sldIdLst>
    <p:sldId id="266" r:id="rId7"/>
    <p:sldId id="364" r:id="rId8"/>
    <p:sldId id="272" r:id="rId9"/>
    <p:sldId id="278" r:id="rId10"/>
    <p:sldId id="354" r:id="rId11"/>
    <p:sldId id="337" r:id="rId12"/>
    <p:sldId id="338" r:id="rId13"/>
    <p:sldId id="358" r:id="rId14"/>
    <p:sldId id="355" r:id="rId15"/>
    <p:sldId id="361" r:id="rId16"/>
    <p:sldId id="359" r:id="rId17"/>
    <p:sldId id="362" r:id="rId18"/>
    <p:sldId id="360" r:id="rId19"/>
    <p:sldId id="302" r:id="rId20"/>
    <p:sldId id="345" r:id="rId21"/>
    <p:sldId id="340" r:id="rId22"/>
    <p:sldId id="341" r:id="rId23"/>
    <p:sldId id="343" r:id="rId24"/>
    <p:sldId id="344" r:id="rId25"/>
    <p:sldId id="283" r:id="rId26"/>
    <p:sldId id="347" r:id="rId27"/>
    <p:sldId id="348" r:id="rId28"/>
    <p:sldId id="349" r:id="rId29"/>
    <p:sldId id="350" r:id="rId30"/>
    <p:sldId id="351" r:id="rId31"/>
    <p:sldId id="352" r:id="rId32"/>
    <p:sldId id="353" r:id="rId33"/>
    <p:sldId id="339" r:id="rId34"/>
    <p:sldId id="346" r:id="rId35"/>
    <p:sldId id="273" r:id="rId36"/>
    <p:sldId id="368" r:id="rId37"/>
    <p:sldId id="365" r:id="rId38"/>
    <p:sldId id="366" r:id="rId39"/>
    <p:sldId id="36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Lesson" id="{07D5AAE1-E9A3-46B0-98DA-F9A706E6C1C6}">
          <p14:sldIdLst>
            <p14:sldId id="266"/>
            <p14:sldId id="364"/>
            <p14:sldId id="272"/>
            <p14:sldId id="278"/>
            <p14:sldId id="354"/>
            <p14:sldId id="337"/>
            <p14:sldId id="338"/>
            <p14:sldId id="358"/>
            <p14:sldId id="355"/>
            <p14:sldId id="361"/>
            <p14:sldId id="359"/>
            <p14:sldId id="362"/>
            <p14:sldId id="360"/>
            <p14:sldId id="302"/>
            <p14:sldId id="345"/>
            <p14:sldId id="340"/>
            <p14:sldId id="341"/>
            <p14:sldId id="343"/>
            <p14:sldId id="344"/>
            <p14:sldId id="283"/>
            <p14:sldId id="347"/>
            <p14:sldId id="348"/>
            <p14:sldId id="349"/>
            <p14:sldId id="350"/>
            <p14:sldId id="351"/>
            <p14:sldId id="352"/>
            <p14:sldId id="353"/>
            <p14:sldId id="339"/>
            <p14:sldId id="346"/>
            <p14:sldId id="273"/>
            <p14:sldId id="368"/>
            <p14:sldId id="365"/>
            <p14:sldId id="366"/>
            <p14:sldId id="3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5B52"/>
    <a:srgbClr val="FAF6ED"/>
    <a:srgbClr val="469C55"/>
    <a:srgbClr val="774AA6"/>
    <a:srgbClr val="BD60EF"/>
    <a:srgbClr val="E52C4C"/>
    <a:srgbClr val="80A0F2"/>
    <a:srgbClr val="97E8D7"/>
    <a:srgbClr val="E42D50"/>
    <a:srgbClr val="D5F6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EC7A643-5CF6-45BE-8D30-F4E437EE3752}" v="26" dt="2024-04-11T12:52:14.8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25" autoAdjust="0"/>
    <p:restoredTop sz="88257" autoAdjust="0"/>
  </p:normalViewPr>
  <p:slideViewPr>
    <p:cSldViewPr snapToGrid="0">
      <p:cViewPr varScale="1">
        <p:scale>
          <a:sx n="97" d="100"/>
          <a:sy n="97" d="100"/>
        </p:scale>
        <p:origin x="240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-486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microsoft.com/office/2016/11/relationships/changesInfo" Target="changesInfos/changesInfo1.xml"/><Relationship Id="rId20" Type="http://schemas.openxmlformats.org/officeDocument/2006/relationships/slide" Target="slides/slide14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Shaxted" userId="9f9508456a4a5dab" providerId="LiveId" clId="{447A1267-ED96-48D2-9529-E9D71828A3D8}"/>
    <pc:docChg chg="modSld">
      <pc:chgData name="Simon Shaxted" userId="9f9508456a4a5dab" providerId="LiveId" clId="{447A1267-ED96-48D2-9529-E9D71828A3D8}" dt="2024-04-11T09:42:35.775" v="3" actId="20577"/>
      <pc:docMkLst>
        <pc:docMk/>
      </pc:docMkLst>
      <pc:sldChg chg="modSp mod">
        <pc:chgData name="Simon Shaxted" userId="9f9508456a4a5dab" providerId="LiveId" clId="{447A1267-ED96-48D2-9529-E9D71828A3D8}" dt="2024-04-11T09:42:35.775" v="3" actId="20577"/>
        <pc:sldMkLst>
          <pc:docMk/>
          <pc:sldMk cId="3705670420" sldId="283"/>
        </pc:sldMkLst>
        <pc:spChg chg="mod">
          <ac:chgData name="Simon Shaxted" userId="9f9508456a4a5dab" providerId="LiveId" clId="{447A1267-ED96-48D2-9529-E9D71828A3D8}" dt="2024-04-11T09:42:35.775" v="3" actId="20577"/>
          <ac:spMkLst>
            <pc:docMk/>
            <pc:sldMk cId="3705670420" sldId="283"/>
            <ac:spMk id="3" creationId="{29A01B07-8293-8079-1D39-2A1F8A4B95E6}"/>
          </ac:spMkLst>
        </pc:spChg>
      </pc:sldChg>
    </pc:docChg>
  </pc:docChgLst>
  <pc:docChgLst>
    <pc:chgData name="Georgie Emery" userId="741ca641da1e8042" providerId="LiveId" clId="{2EC7A643-5CF6-45BE-8D30-F4E437EE3752}"/>
    <pc:docChg chg="custSel addSld delSld modSld modMainMaster addSection modSection">
      <pc:chgData name="Georgie Emery" userId="741ca641da1e8042" providerId="LiveId" clId="{2EC7A643-5CF6-45BE-8D30-F4E437EE3752}" dt="2024-04-11T12:52:14.830" v="110" actId="20577"/>
      <pc:docMkLst>
        <pc:docMk/>
      </pc:docMkLst>
      <pc:sldChg chg="modTransition">
        <pc:chgData name="Georgie Emery" userId="741ca641da1e8042" providerId="LiveId" clId="{2EC7A643-5CF6-45BE-8D30-F4E437EE3752}" dt="2024-04-11T12:49:00.555" v="108"/>
        <pc:sldMkLst>
          <pc:docMk/>
          <pc:sldMk cId="3766811641" sldId="266"/>
        </pc:sldMkLst>
      </pc:sldChg>
      <pc:sldChg chg="addSp modSp del">
        <pc:chgData name="Georgie Emery" userId="741ca641da1e8042" providerId="LiveId" clId="{2EC7A643-5CF6-45BE-8D30-F4E437EE3752}" dt="2024-04-11T12:44:35.675" v="17" actId="47"/>
        <pc:sldMkLst>
          <pc:docMk/>
          <pc:sldMk cId="1537704245" sldId="267"/>
        </pc:sldMkLst>
        <pc:picChg chg="add mod">
          <ac:chgData name="Georgie Emery" userId="741ca641da1e8042" providerId="LiveId" clId="{2EC7A643-5CF6-45BE-8D30-F4E437EE3752}" dt="2024-04-11T12:44:26.124" v="16"/>
          <ac:picMkLst>
            <pc:docMk/>
            <pc:sldMk cId="1537704245" sldId="267"/>
            <ac:picMk id="2" creationId="{60DB3FDA-D4E7-955C-D08A-403A8E332133}"/>
          </ac:picMkLst>
        </pc:picChg>
      </pc:sldChg>
      <pc:sldChg chg="del">
        <pc:chgData name="Georgie Emery" userId="741ca641da1e8042" providerId="LiveId" clId="{2EC7A643-5CF6-45BE-8D30-F4E437EE3752}" dt="2024-04-11T12:44:35.675" v="17" actId="47"/>
        <pc:sldMkLst>
          <pc:docMk/>
          <pc:sldMk cId="3435018763" sldId="271"/>
        </pc:sldMkLst>
      </pc:sldChg>
      <pc:sldChg chg="modSp mod">
        <pc:chgData name="Georgie Emery" userId="741ca641da1e8042" providerId="LiveId" clId="{2EC7A643-5CF6-45BE-8D30-F4E437EE3752}" dt="2024-04-11T12:48:51.382" v="106" actId="20577"/>
        <pc:sldMkLst>
          <pc:docMk/>
          <pc:sldMk cId="3161033591" sldId="273"/>
        </pc:sldMkLst>
        <pc:spChg chg="mod">
          <ac:chgData name="Georgie Emery" userId="741ca641da1e8042" providerId="LiveId" clId="{2EC7A643-5CF6-45BE-8D30-F4E437EE3752}" dt="2024-04-11T12:48:51.382" v="106" actId="20577"/>
          <ac:spMkLst>
            <pc:docMk/>
            <pc:sldMk cId="3161033591" sldId="273"/>
            <ac:spMk id="4" creationId="{4CADD073-C24B-B828-CCF0-572E31D3BBC9}"/>
          </ac:spMkLst>
        </pc:spChg>
      </pc:sldChg>
      <pc:sldChg chg="modSp mod">
        <pc:chgData name="Georgie Emery" userId="741ca641da1e8042" providerId="LiveId" clId="{2EC7A643-5CF6-45BE-8D30-F4E437EE3752}" dt="2024-04-11T12:45:16.864" v="19" actId="947"/>
        <pc:sldMkLst>
          <pc:docMk/>
          <pc:sldMk cId="21644817" sldId="278"/>
        </pc:sldMkLst>
        <pc:spChg chg="mod">
          <ac:chgData name="Georgie Emery" userId="741ca641da1e8042" providerId="LiveId" clId="{2EC7A643-5CF6-45BE-8D30-F4E437EE3752}" dt="2024-04-11T12:45:16.864" v="19" actId="947"/>
          <ac:spMkLst>
            <pc:docMk/>
            <pc:sldMk cId="21644817" sldId="278"/>
            <ac:spMk id="18" creationId="{CA4ABA9B-A983-195D-1523-573B1D3B5048}"/>
          </ac:spMkLst>
        </pc:spChg>
      </pc:sldChg>
      <pc:sldChg chg="addSp delSp modSp mod">
        <pc:chgData name="Georgie Emery" userId="741ca641da1e8042" providerId="LiveId" clId="{2EC7A643-5CF6-45BE-8D30-F4E437EE3752}" dt="2024-04-11T12:46:36.498" v="69" actId="465"/>
        <pc:sldMkLst>
          <pc:docMk/>
          <pc:sldMk cId="570664081" sldId="337"/>
        </pc:sldMkLst>
        <pc:spChg chg="mod">
          <ac:chgData name="Georgie Emery" userId="741ca641da1e8042" providerId="LiveId" clId="{2EC7A643-5CF6-45BE-8D30-F4E437EE3752}" dt="2024-04-11T12:46:30.277" v="67" actId="1076"/>
          <ac:spMkLst>
            <pc:docMk/>
            <pc:sldMk cId="570664081" sldId="337"/>
            <ac:spMk id="4" creationId="{50166E64-0CFA-B495-A541-CDC47ED236C6}"/>
          </ac:spMkLst>
        </pc:spChg>
        <pc:spChg chg="add del mod">
          <ac:chgData name="Georgie Emery" userId="741ca641da1e8042" providerId="LiveId" clId="{2EC7A643-5CF6-45BE-8D30-F4E437EE3752}" dt="2024-04-11T12:46:32.200" v="68" actId="478"/>
          <ac:spMkLst>
            <pc:docMk/>
            <pc:sldMk cId="570664081" sldId="337"/>
            <ac:spMk id="6" creationId="{A3FF50F4-E51A-5365-477B-62E52839DE7B}"/>
          </ac:spMkLst>
        </pc:spChg>
        <pc:picChg chg="mod">
          <ac:chgData name="Georgie Emery" userId="741ca641da1e8042" providerId="LiveId" clId="{2EC7A643-5CF6-45BE-8D30-F4E437EE3752}" dt="2024-04-11T12:46:36.498" v="69" actId="465"/>
          <ac:picMkLst>
            <pc:docMk/>
            <pc:sldMk cId="570664081" sldId="337"/>
            <ac:picMk id="9" creationId="{72251AE7-AE51-DCDE-4540-3D3943E69385}"/>
          </ac:picMkLst>
        </pc:picChg>
      </pc:sldChg>
      <pc:sldChg chg="addSp delSp modSp mod">
        <pc:chgData name="Georgie Emery" userId="741ca641da1e8042" providerId="LiveId" clId="{2EC7A643-5CF6-45BE-8D30-F4E437EE3752}" dt="2024-04-11T12:47:05.182" v="101" actId="465"/>
        <pc:sldMkLst>
          <pc:docMk/>
          <pc:sldMk cId="2806037429" sldId="338"/>
        </pc:sldMkLst>
        <pc:spChg chg="mod">
          <ac:chgData name="Georgie Emery" userId="741ca641da1e8042" providerId="LiveId" clId="{2EC7A643-5CF6-45BE-8D30-F4E437EE3752}" dt="2024-04-11T12:46:57.009" v="99" actId="12788"/>
          <ac:spMkLst>
            <pc:docMk/>
            <pc:sldMk cId="2806037429" sldId="338"/>
            <ac:spMk id="4" creationId="{50166E64-0CFA-B495-A541-CDC47ED236C6}"/>
          </ac:spMkLst>
        </pc:spChg>
        <pc:spChg chg="add del mod">
          <ac:chgData name="Georgie Emery" userId="741ca641da1e8042" providerId="LiveId" clId="{2EC7A643-5CF6-45BE-8D30-F4E437EE3752}" dt="2024-04-11T12:46:59.217" v="100" actId="478"/>
          <ac:spMkLst>
            <pc:docMk/>
            <pc:sldMk cId="2806037429" sldId="338"/>
            <ac:spMk id="5" creationId="{D5830DDB-F7A3-B52D-2D45-DD138035F799}"/>
          </ac:spMkLst>
        </pc:spChg>
        <pc:picChg chg="mod">
          <ac:chgData name="Georgie Emery" userId="741ca641da1e8042" providerId="LiveId" clId="{2EC7A643-5CF6-45BE-8D30-F4E437EE3752}" dt="2024-04-11T12:47:05.182" v="101" actId="465"/>
          <ac:picMkLst>
            <pc:docMk/>
            <pc:sldMk cId="2806037429" sldId="338"/>
            <ac:picMk id="6" creationId="{1F8F5B28-4C2A-430F-A806-269999857694}"/>
          </ac:picMkLst>
        </pc:picChg>
      </pc:sldChg>
      <pc:sldChg chg="modSp mod">
        <pc:chgData name="Georgie Emery" userId="741ca641da1e8042" providerId="LiveId" clId="{2EC7A643-5CF6-45BE-8D30-F4E437EE3752}" dt="2024-04-11T12:48:31.229" v="104" actId="1076"/>
        <pc:sldMkLst>
          <pc:docMk/>
          <pc:sldMk cId="1568733616" sldId="346"/>
        </pc:sldMkLst>
        <pc:spChg chg="mod">
          <ac:chgData name="Georgie Emery" userId="741ca641da1e8042" providerId="LiveId" clId="{2EC7A643-5CF6-45BE-8D30-F4E437EE3752}" dt="2024-04-11T12:48:31.229" v="104" actId="1076"/>
          <ac:spMkLst>
            <pc:docMk/>
            <pc:sldMk cId="1568733616" sldId="346"/>
            <ac:spMk id="5" creationId="{22F52633-B0B0-64F9-6EEC-6084156AB456}"/>
          </ac:spMkLst>
        </pc:spChg>
      </pc:sldChg>
      <pc:sldChg chg="modSp">
        <pc:chgData name="Georgie Emery" userId="741ca641da1e8042" providerId="LiveId" clId="{2EC7A643-5CF6-45BE-8D30-F4E437EE3752}" dt="2024-04-11T12:52:05.037" v="109" actId="20577"/>
        <pc:sldMkLst>
          <pc:docMk/>
          <pc:sldMk cId="4029179095" sldId="349"/>
        </pc:sldMkLst>
        <pc:spChg chg="mod">
          <ac:chgData name="Georgie Emery" userId="741ca641da1e8042" providerId="LiveId" clId="{2EC7A643-5CF6-45BE-8D30-F4E437EE3752}" dt="2024-04-11T12:52:05.037" v="109" actId="20577"/>
          <ac:spMkLst>
            <pc:docMk/>
            <pc:sldMk cId="4029179095" sldId="349"/>
            <ac:spMk id="7" creationId="{6E2143FC-14D5-C91C-831A-0301ADED1F73}"/>
          </ac:spMkLst>
        </pc:spChg>
      </pc:sldChg>
      <pc:sldChg chg="modSp modAnim">
        <pc:chgData name="Georgie Emery" userId="741ca641da1e8042" providerId="LiveId" clId="{2EC7A643-5CF6-45BE-8D30-F4E437EE3752}" dt="2024-04-11T12:52:14.830" v="110" actId="20577"/>
        <pc:sldMkLst>
          <pc:docMk/>
          <pc:sldMk cId="1367435562" sldId="350"/>
        </pc:sldMkLst>
        <pc:spChg chg="mod">
          <ac:chgData name="Georgie Emery" userId="741ca641da1e8042" providerId="LiveId" clId="{2EC7A643-5CF6-45BE-8D30-F4E437EE3752}" dt="2024-04-11T12:52:14.830" v="110" actId="20577"/>
          <ac:spMkLst>
            <pc:docMk/>
            <pc:sldMk cId="1367435562" sldId="350"/>
            <ac:spMk id="16" creationId="{1DB27C85-C003-1B78-AB3D-EF891CCEBF53}"/>
          </ac:spMkLst>
        </pc:spChg>
      </pc:sldChg>
      <pc:sldChg chg="addSp delSp modSp mod">
        <pc:chgData name="Georgie Emery" userId="741ca641da1e8042" providerId="LiveId" clId="{2EC7A643-5CF6-45BE-8D30-F4E437EE3752}" dt="2024-04-11T12:46:41.059" v="70" actId="465"/>
        <pc:sldMkLst>
          <pc:docMk/>
          <pc:sldMk cId="3587804997" sldId="354"/>
        </pc:sldMkLst>
        <pc:spChg chg="del">
          <ac:chgData name="Georgie Emery" userId="741ca641da1e8042" providerId="LiveId" clId="{2EC7A643-5CF6-45BE-8D30-F4E437EE3752}" dt="2024-04-11T12:45:28.567" v="20" actId="478"/>
          <ac:spMkLst>
            <pc:docMk/>
            <pc:sldMk cId="3587804997" sldId="354"/>
            <ac:spMk id="4" creationId="{50166E64-0CFA-B495-A541-CDC47ED236C6}"/>
          </ac:spMkLst>
        </pc:spChg>
        <pc:spChg chg="add mod">
          <ac:chgData name="Georgie Emery" userId="741ca641da1e8042" providerId="LiveId" clId="{2EC7A643-5CF6-45BE-8D30-F4E437EE3752}" dt="2024-04-11T12:45:31.555" v="22" actId="404"/>
          <ac:spMkLst>
            <pc:docMk/>
            <pc:sldMk cId="3587804997" sldId="354"/>
            <ac:spMk id="5" creationId="{72BDB7F3-F636-6464-4920-985ECC5ED85B}"/>
          </ac:spMkLst>
        </pc:spChg>
        <pc:spChg chg="mod">
          <ac:chgData name="Georgie Emery" userId="741ca641da1e8042" providerId="LiveId" clId="{2EC7A643-5CF6-45BE-8D30-F4E437EE3752}" dt="2024-04-11T12:46:15.736" v="35" actId="20577"/>
          <ac:spMkLst>
            <pc:docMk/>
            <pc:sldMk cId="3587804997" sldId="354"/>
            <ac:spMk id="16" creationId="{E1459018-1976-0D3F-72BD-E2309335F489}"/>
          </ac:spMkLst>
        </pc:spChg>
        <pc:picChg chg="mod">
          <ac:chgData name="Georgie Emery" userId="741ca641da1e8042" providerId="LiveId" clId="{2EC7A643-5CF6-45BE-8D30-F4E437EE3752}" dt="2024-04-11T12:46:41.059" v="70" actId="465"/>
          <ac:picMkLst>
            <pc:docMk/>
            <pc:sldMk cId="3587804997" sldId="354"/>
            <ac:picMk id="11" creationId="{964CB234-66BE-CE27-EF0A-EF1A450FB037}"/>
          </ac:picMkLst>
        </pc:picChg>
      </pc:sldChg>
      <pc:sldChg chg="del">
        <pc:chgData name="Georgie Emery" userId="741ca641da1e8042" providerId="LiveId" clId="{2EC7A643-5CF6-45BE-8D30-F4E437EE3752}" dt="2024-04-11T12:44:35.675" v="17" actId="47"/>
        <pc:sldMkLst>
          <pc:docMk/>
          <pc:sldMk cId="1132865420" sldId="363"/>
        </pc:sldMkLst>
      </pc:sldChg>
      <pc:sldChg chg="addSp modSp new mod modShow">
        <pc:chgData name="Georgie Emery" userId="741ca641da1e8042" providerId="LiveId" clId="{2EC7A643-5CF6-45BE-8D30-F4E437EE3752}" dt="2024-04-11T12:44:43.933" v="18" actId="34135"/>
        <pc:sldMkLst>
          <pc:docMk/>
          <pc:sldMk cId="1110491534" sldId="364"/>
        </pc:sldMkLst>
        <pc:picChg chg="add mod">
          <ac:chgData name="Georgie Emery" userId="741ca641da1e8042" providerId="LiveId" clId="{2EC7A643-5CF6-45BE-8D30-F4E437EE3752}" dt="2024-04-11T12:44:43.933" v="18" actId="34135"/>
          <ac:picMkLst>
            <pc:docMk/>
            <pc:sldMk cId="1110491534" sldId="364"/>
            <ac:picMk id="3" creationId="{1CBC2A13-E02D-7F34-92A3-E09A6A93C1E3}"/>
          </ac:picMkLst>
        </pc:picChg>
      </pc:sldChg>
      <pc:sldMasterChg chg="modSldLayout">
        <pc:chgData name="Georgie Emery" userId="741ca641da1e8042" providerId="LiveId" clId="{2EC7A643-5CF6-45BE-8D30-F4E437EE3752}" dt="2024-04-11T12:44:21.870" v="15" actId="478"/>
        <pc:sldMasterMkLst>
          <pc:docMk/>
          <pc:sldMasterMk cId="612845616" sldId="2147483788"/>
        </pc:sldMasterMkLst>
        <pc:sldLayoutChg chg="delSp mod">
          <pc:chgData name="Georgie Emery" userId="741ca641da1e8042" providerId="LiveId" clId="{2EC7A643-5CF6-45BE-8D30-F4E437EE3752}" dt="2024-04-11T12:43:35.438" v="8" actId="478"/>
          <pc:sldLayoutMkLst>
            <pc:docMk/>
            <pc:sldMasterMk cId="612845616" sldId="2147483788"/>
            <pc:sldLayoutMk cId="1557757973" sldId="2147483789"/>
          </pc:sldLayoutMkLst>
          <pc:picChg chg="del">
            <ac:chgData name="Georgie Emery" userId="741ca641da1e8042" providerId="LiveId" clId="{2EC7A643-5CF6-45BE-8D30-F4E437EE3752}" dt="2024-04-11T12:43:35.438" v="8" actId="478"/>
            <ac:picMkLst>
              <pc:docMk/>
              <pc:sldMasterMk cId="612845616" sldId="2147483788"/>
              <pc:sldLayoutMk cId="1557757973" sldId="2147483789"/>
              <ac:picMk id="3" creationId="{BA7CC7C3-2150-0D27-3630-B4E9B01BDE3D}"/>
            </ac:picMkLst>
          </pc:picChg>
        </pc:sldLayoutChg>
        <pc:sldLayoutChg chg="addSp delSp modSp mod">
          <pc:chgData name="Georgie Emery" userId="741ca641da1e8042" providerId="LiveId" clId="{2EC7A643-5CF6-45BE-8D30-F4E437EE3752}" dt="2024-04-11T12:44:21.870" v="15" actId="478"/>
          <pc:sldLayoutMkLst>
            <pc:docMk/>
            <pc:sldMasterMk cId="612845616" sldId="2147483788"/>
            <pc:sldLayoutMk cId="1762185288" sldId="2147483791"/>
          </pc:sldLayoutMkLst>
          <pc:picChg chg="del">
            <ac:chgData name="Georgie Emery" userId="741ca641da1e8042" providerId="LiveId" clId="{2EC7A643-5CF6-45BE-8D30-F4E437EE3752}" dt="2024-04-11T12:43:45.853" v="9" actId="478"/>
            <ac:picMkLst>
              <pc:docMk/>
              <pc:sldMasterMk cId="612845616" sldId="2147483788"/>
              <pc:sldLayoutMk cId="1762185288" sldId="2147483791"/>
              <ac:picMk id="2" creationId="{4A3D1CD2-64FE-ABCB-1EE8-2A6D00B5E41A}"/>
            </ac:picMkLst>
          </pc:picChg>
          <pc:picChg chg="add del mod">
            <ac:chgData name="Georgie Emery" userId="741ca641da1e8042" providerId="LiveId" clId="{2EC7A643-5CF6-45BE-8D30-F4E437EE3752}" dt="2024-04-11T12:44:21.870" v="15" actId="478"/>
            <ac:picMkLst>
              <pc:docMk/>
              <pc:sldMasterMk cId="612845616" sldId="2147483788"/>
              <pc:sldLayoutMk cId="1762185288" sldId="2147483791"/>
              <ac:picMk id="3" creationId="{6C1A5AF3-2B72-CD90-7BBB-A6F48464239D}"/>
            </ac:picMkLst>
          </pc:picChg>
        </pc:sldLayoutChg>
        <pc:sldLayoutChg chg="addSp delSp modSp mod">
          <pc:chgData name="Georgie Emery" userId="741ca641da1e8042" providerId="LiveId" clId="{2EC7A643-5CF6-45BE-8D30-F4E437EE3752}" dt="2024-04-11T12:44:09.937" v="13"/>
          <pc:sldLayoutMkLst>
            <pc:docMk/>
            <pc:sldMasterMk cId="612845616" sldId="2147483788"/>
            <pc:sldLayoutMk cId="2074542532" sldId="2147483793"/>
          </pc:sldLayoutMkLst>
          <pc:picChg chg="add mod">
            <ac:chgData name="Georgie Emery" userId="741ca641da1e8042" providerId="LiveId" clId="{2EC7A643-5CF6-45BE-8D30-F4E437EE3752}" dt="2024-04-11T12:44:09.937" v="13"/>
            <ac:picMkLst>
              <pc:docMk/>
              <pc:sldMasterMk cId="612845616" sldId="2147483788"/>
              <pc:sldLayoutMk cId="2074542532" sldId="2147483793"/>
              <ac:picMk id="2" creationId="{3050658C-3EE0-D8ED-D944-B6AC4C59F0B5}"/>
            </ac:picMkLst>
          </pc:picChg>
          <pc:picChg chg="del">
            <ac:chgData name="Georgie Emery" userId="741ca641da1e8042" providerId="LiveId" clId="{2EC7A643-5CF6-45BE-8D30-F4E437EE3752}" dt="2024-04-11T12:43:48.196" v="10" actId="478"/>
            <ac:picMkLst>
              <pc:docMk/>
              <pc:sldMasterMk cId="612845616" sldId="2147483788"/>
              <pc:sldLayoutMk cId="2074542532" sldId="2147483793"/>
              <ac:picMk id="3" creationId="{44679F99-A6D9-5B89-D070-E5DB24AE4A3E}"/>
            </ac:picMkLst>
          </pc:picChg>
        </pc:sldLayoutChg>
        <pc:sldLayoutChg chg="addSp delSp modSp mod">
          <pc:chgData name="Georgie Emery" userId="741ca641da1e8042" providerId="LiveId" clId="{2EC7A643-5CF6-45BE-8D30-F4E437EE3752}" dt="2024-04-11T12:44:08.671" v="12"/>
          <pc:sldLayoutMkLst>
            <pc:docMk/>
            <pc:sldMasterMk cId="612845616" sldId="2147483788"/>
            <pc:sldLayoutMk cId="1383550888" sldId="2147483839"/>
          </pc:sldLayoutMkLst>
          <pc:picChg chg="del">
            <ac:chgData name="Georgie Emery" userId="741ca641da1e8042" providerId="LiveId" clId="{2EC7A643-5CF6-45BE-8D30-F4E437EE3752}" dt="2024-04-11T12:43:50.670" v="11" actId="478"/>
            <ac:picMkLst>
              <pc:docMk/>
              <pc:sldMasterMk cId="612845616" sldId="2147483788"/>
              <pc:sldLayoutMk cId="1383550888" sldId="2147483839"/>
              <ac:picMk id="2" creationId="{3689377B-7C1B-4BF3-F2DC-41DC1D4CDC05}"/>
            </ac:picMkLst>
          </pc:picChg>
          <pc:picChg chg="add mod">
            <ac:chgData name="Georgie Emery" userId="741ca641da1e8042" providerId="LiveId" clId="{2EC7A643-5CF6-45BE-8D30-F4E437EE3752}" dt="2024-04-11T12:44:08.671" v="12"/>
            <ac:picMkLst>
              <pc:docMk/>
              <pc:sldMasterMk cId="612845616" sldId="2147483788"/>
              <pc:sldLayoutMk cId="1383550888" sldId="2147483839"/>
              <ac:picMk id="3" creationId="{0A1679E4-7EB9-A2B2-F1A3-DE5B1B87E49B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1A53C-0FEE-4028-B2B8-1CA538CD0D63}" type="datetimeFigureOut">
              <a:rPr lang="en-GB" smtClean="0"/>
              <a:t>17/04/2024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19ACDE-6BAA-4245-9AED-032CF7F1343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272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15978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0009-C0A0-C8E0-4913-05D3883F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BA3-D504-5D48-D030-28F571251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D25B-AC55-314B-7AC1-69653CCB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/>
              <a:t>Unsplash</a:t>
            </a:r>
          </a:p>
          <a:p>
            <a:pPr marL="228600" indent="-228600">
              <a:buAutoNum type="arabicPeriod"/>
            </a:pPr>
            <a:r>
              <a:rPr lang="en-GB" dirty="0"/>
              <a:t>Pixabay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https://www.discoverwildlife.com/animal-facts/insects-invertebrates/facts-about-common-rough-woodlouse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00F77-D085-F7EC-B8D6-DCA991999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ACDE-6BAA-4245-9AED-032CF7F13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5207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0009-C0A0-C8E0-4913-05D3883F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BA3-D504-5D48-D030-28F571251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D25B-AC55-314B-7AC1-69653CCB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/>
              <a:t>Microsoft Office 365</a:t>
            </a:r>
          </a:p>
          <a:p>
            <a:pPr marL="228600" indent="-228600">
              <a:buAutoNum type="arabicPeriod"/>
            </a:pPr>
            <a:r>
              <a:rPr lang="en-GB" dirty="0"/>
              <a:t>Pixabay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00F77-D085-F7EC-B8D6-DCA991999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ACDE-6BAA-4245-9AED-032CF7F13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84665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1DE2-2E18-DE4D-46A1-8DF08AD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CCB9-4DB0-49B5-F263-5B2EB4C0A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E339A-558A-5D51-EC09-BA8917D9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3F98C-FE21-0F37-634F-599CCDED1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7665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1DE2-2E18-DE4D-46A1-8DF08AD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CCB9-4DB0-49B5-F263-5B2EB4C0A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E339A-558A-5D51-EC09-BA8917D9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https://royalsociety.org/news-resources/projects/biodiversity/biodiversity-in-the-uk/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3F98C-FE21-0F37-634F-599CCDED1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73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1DE2-2E18-DE4D-46A1-8DF08AD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CCB9-4DB0-49B5-F263-5B2EB4C0A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E339A-558A-5D51-EC09-BA8917D9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https://stateofnature.org.uk/wp-content/uploads/2023/09/TP25999-State-of-Nature-main-report_2023_FULL-DOC-v12.pdf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3F98C-FE21-0F37-634F-599CCDED1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8012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1DE2-2E18-DE4D-46A1-8DF08AD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CCB9-4DB0-49B5-F263-5B2EB4C0A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E339A-558A-5D51-EC09-BA8917D9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https://www.theguardian.com/uk-news/2022/sep/22/manchester-park-opens-delighting-kids-kingfishers-mayfield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3F98C-FE21-0F37-634F-599CCDED1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14336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1DE2-2E18-DE4D-46A1-8DF08AD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CCB9-4DB0-49B5-F263-5B2EB4C0A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E339A-558A-5D51-EC09-BA8917D9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https://stateofnature.org.uk/wp-content/uploads/2023/09/TP25999-State-of-Nature-main-report_2023_FULL-DOC-v12.pdf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https://dictionary.cambridge.org/dictionary/learner-english/extinct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3F98C-FE21-0F37-634F-599CCDED1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63762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11DE2-2E18-DE4D-46A1-8DF08AD5AA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A4CCB9-4DB0-49B5-F263-5B2EB4C0A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6E339A-558A-5D51-EC09-BA8917D99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Fluent Emoji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https://www.london.gov.uk/programmes-strategies/environment-and-climate-change/parks-green-spaces-and-biodiversity/biodiversity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3F98C-FE21-0F37-634F-599CCDED18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52897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https://www.facebook.com/farnhamofficial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Canva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https://commons.wikimedia.org/wiki/File:Incredible_edible_-_geograph.org.uk_-_5552099.jpg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https://commons.wikimedia.org/wiki/File:National_Trust_%27Sky_Park%27,_Castlefield_Viaduct,_Manchester_(geograph_7417617).jpg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https://upload.wikimedia.org/wikipedia/commons/c/cd/Living_wall_%2818653257555%29.jpg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endParaRPr lang="en-GB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228600" indent="-2286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8591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Canva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https://www.facebook.com/farnhamofficial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https://www.bbc.co.uk/news/articles/crg6ez9d9e7o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https://www.greatermanchester-ca.gov.uk/contact/</a:t>
            </a:r>
          </a:p>
          <a:p>
            <a:pPr marL="0" indent="0">
              <a:buFont typeface="+mj-lt"/>
              <a:buNone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0161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DEB603-D801-44C9-E321-D0A8D3596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D41AD6-99F2-4BD7-92C0-3ED9E415B9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B29BB6F-C33D-5E6F-34DF-361C0383F6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SafeShare</a:t>
            </a:r>
            <a:r>
              <a:rPr lang="en-GB" dirty="0"/>
              <a:t> Link: https://www.bbc.co.uk/teach/class-clips-video/geography-ks1--ks2-cities-towns-villages/zjn492p#:~:text=A%20town%20is%20a%20larger,And%20often%20a%20town%20hall. (0:00-3:14)</a:t>
            </a:r>
            <a:br>
              <a:rPr lang="en-GB" dirty="0"/>
            </a:br>
            <a:r>
              <a:rPr lang="en-GB" dirty="0"/>
              <a:t>YouTube Link: https://www.youtube.com/watch?v=EUv2lD7031c (0:00-3:14)</a:t>
            </a:r>
          </a:p>
          <a:p>
            <a:endParaRPr lang="en-GB" dirty="0"/>
          </a:p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Office 365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5BB7AC-1C61-98BD-7E9B-CEEAB78C7C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804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Canva</a:t>
            </a:r>
          </a:p>
          <a:p>
            <a:pPr marL="0" indent="0">
              <a:buFont typeface="+mj-lt"/>
              <a:buNone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https://www.creditoncourier.co.uk/news/recycled-shoe-planters-will-brighten-haywards-school-grounds-623236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https://www.leeds.gov.uk/councillors-and-democracy/lord-mayor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76364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Canva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https://commons.wikimedia.org/wiki/File:Incredible_edible_-_geograph.org.uk_-_5552099.jpg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https://www.incredibleedible.org.uk/what-we-d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https://www.nottinghamcity.gov.uk/your-council/about-the-council/councillors-and-leadership/the-lord-mayor-of-nottingham/o/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867788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Canva</a:t>
            </a:r>
          </a:p>
          <a:p>
            <a:pPr marL="228600" indent="-228600">
              <a:buFont typeface="+mj-lt"/>
              <a:buAutoNum type="arabicPeriod"/>
            </a:pPr>
            <a:r>
              <a:rPr lang="en-GB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https://commons.wikimedia.org/wiki/File:National_Trust_%27Sky_Park%27,_Castlefield_Viaduct,_Manchester_(geograph_7417617).jpg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https://www.nationaltrust.org.uk/visit/cheshire-greater-manchester/castlefield-viaduct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https://www.london.gov.uk/who-we-are/what-mayor-does/contact-city-hall-or-mayor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03446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Canva</a:t>
            </a:r>
          </a:p>
          <a:p>
            <a:pPr marL="0" indent="0">
              <a:buFont typeface="+mj-lt"/>
              <a:buNone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https://www.theguardian.com/environment/2020/may/01/not-just-weeds-how-rebel-botanists-are-using-graffiti-to-name-forgotten-flora-aoe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https://www.cardiff.gov.uk/ENG/Home/Contact-us/General-enquiries/Pages/default.aspx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1475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Canva</a:t>
            </a:r>
          </a:p>
          <a:p>
            <a:pPr marL="0" indent="0">
              <a:buFont typeface="+mj-lt"/>
              <a:buNone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https://www.glasgow.gov.uk/CHttpHandler.ashx?id=31719&amp;p=0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https://www.liverpoolcityregion-ca.gov.uk/contact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06090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https://upload.wikimedia.org/wikipedia/commons/c/cd/Living_wall_%2818653257555%29.jpg</a:t>
            </a:r>
          </a:p>
          <a:p>
            <a:pPr marL="0" indent="0">
              <a:buFont typeface="+mj-lt"/>
              <a:buNone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https://www.chroniclelive.co.uk/news/north-east-news/newcastles-marks--spencer-store-8947375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GB" dirty="0"/>
              <a:t>https://exeter.gov.uk/council-and-democracy/contact-us/contact-us/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30736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Microsoft Office Icons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https://www.besa.org.uk/key-uk-education-statistics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https://www.eco-schools.org.uk/ten-topics/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0769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FA10A7-A082-0F0C-717A-2DB60A65C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49C1590-213D-4CC0-7349-167162EBDC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791676-B563-E841-CEA9-DB1015C75F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https://www.besa.org.uk/key-uk-education-statistics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https://www.eco-schools.org.uk/ten-topics/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A2B5ED-0405-7F41-8EC2-BC7EFA9E4C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08532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Survey link: https://www.surveymonkey.com/r/VfS-Earth-Day-vote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9677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D0570-7A4D-E9E3-CC8B-53F2E5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085FF-3CBE-B429-7CCB-C25FA03FA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73C3E-0CFC-3382-BBC0-C6CDF933D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Courtesy of Eco-Schools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https://www.earthday.org/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AF196-D749-C7DA-25D1-E6A519659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735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D0570-7A4D-E9E3-CC8B-53F2E5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085FF-3CBE-B429-7CCB-C25FA03FA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73C3E-0CFC-3382-BBC0-C6CDF933D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/>
              <a:t>https://www.woodlandtrust.org.uk/blog/2019/08/what-foxes-eat/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AF196-D749-C7DA-25D1-E6A519659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07602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D0570-7A4D-E9E3-CC8B-53F2E512ED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4085FF-3CBE-B429-7CCB-C25FA03FA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B73C3E-0CFC-3382-BBC0-C6CDF933D0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iStock</a:t>
            </a:r>
          </a:p>
          <a:p>
            <a:pPr marL="228600" indent="-228600">
              <a:buFont typeface="+mj-lt"/>
              <a:buAutoNum type="arabicPeriod"/>
            </a:pPr>
            <a:endParaRPr lang="en-GB" dirty="0"/>
          </a:p>
          <a:p>
            <a:pPr marL="0" indent="0">
              <a:buFont typeface="+mj-lt"/>
              <a:buNone/>
            </a:pPr>
            <a:r>
              <a:rPr lang="en-GB" dirty="0"/>
              <a:t>References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GB" b="0" dirty="0"/>
              <a:t>https://www.wildlifetrusts.org/where_to_see_urban_wildlife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AF196-D749-C7DA-25D1-E6A519659D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19ACDE-6BAA-4245-9AED-032CF7F13435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8814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0009-C0A0-C8E0-4913-05D3883F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BA3-D504-5D48-D030-28F571251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D25B-AC55-314B-7AC1-69653CCB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 err="1"/>
              <a:t>Unsplash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Microsoft Office 365</a:t>
            </a:r>
          </a:p>
          <a:p>
            <a:pPr marL="228600" indent="-228600">
              <a:buAutoNum type="arabicPeriod"/>
            </a:pPr>
            <a:r>
              <a:rPr lang="en-GB" dirty="0"/>
              <a:t>Pixabay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00F77-D085-F7EC-B8D6-DCA991999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ACDE-6BAA-4245-9AED-032CF7F13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4576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0009-C0A0-C8E0-4913-05D3883F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BA3-D504-5D48-D030-28F571251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D25B-AC55-314B-7AC1-69653CCB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/>
              <a:t>Unsplash</a:t>
            </a:r>
          </a:p>
          <a:p>
            <a:pPr marL="228600" indent="-228600">
              <a:buAutoNum type="arabicPeriod"/>
            </a:pPr>
            <a:r>
              <a:rPr lang="en-GB" dirty="0"/>
              <a:t>Pixabay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https://www.coleoptera.org.uk/coccinellidae/lots-about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https://dictionary.cambridge.org/dictionary/english/interact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00F77-D085-F7EC-B8D6-DCA991999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ACDE-6BAA-4245-9AED-032CF7F13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99167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0009-C0A0-C8E0-4913-05D3883F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BA3-D504-5D48-D030-28F571251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D25B-AC55-314B-7AC1-69653CCB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/>
              <a:t>Unsplash</a:t>
            </a:r>
          </a:p>
          <a:p>
            <a:pPr marL="228600" indent="-228600">
              <a:buAutoNum type="arabicPeriod"/>
            </a:pPr>
            <a:r>
              <a:rPr lang="en-GB" dirty="0"/>
              <a:t>Pixabay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https://www.kew.org/read-and-watch/moss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00F77-D085-F7EC-B8D6-DCA991999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ACDE-6BAA-4245-9AED-032CF7F13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28590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E0009-C0A0-C8E0-4913-05D3883F94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CFBA3-D504-5D48-D030-28F5712513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7BD25B-AC55-314B-7AC1-69653CCB90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Images</a:t>
            </a:r>
          </a:p>
          <a:p>
            <a:pPr marL="228600" indent="-228600">
              <a:buAutoNum type="arabicPeriod"/>
            </a:pPr>
            <a:r>
              <a:rPr lang="en-GB" dirty="0"/>
              <a:t>Unsplash</a:t>
            </a:r>
          </a:p>
          <a:p>
            <a:pPr marL="228600" indent="-228600">
              <a:buAutoNum type="arabicPeriod"/>
            </a:pPr>
            <a:r>
              <a:rPr lang="en-GB" dirty="0" err="1"/>
              <a:t>Pixabay</a:t>
            </a:r>
            <a:endParaRPr lang="en-GB" dirty="0"/>
          </a:p>
          <a:p>
            <a:pPr marL="228600" indent="-22860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/>
              <a:t>References</a:t>
            </a:r>
          </a:p>
          <a:p>
            <a:pPr marL="228600" indent="-228600">
              <a:buFont typeface="+mj-lt"/>
              <a:buAutoNum type="arabicPeriod"/>
            </a:pPr>
            <a:r>
              <a:rPr lang="en-GB" dirty="0"/>
              <a:t>https://www.wildlifetrusts.org/where-see-wildlife/where-see-spring-wildlife/woodpeckers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500F77-D085-F7EC-B8D6-DCA991999A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9ACDE-6BAA-4245-9AED-032CF7F1343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42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Cover Slide 5-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7429D-F73A-79B0-8337-98E6FF905BAB}"/>
              </a:ext>
            </a:extLst>
          </p:cNvPr>
          <p:cNvSpPr txBox="1"/>
          <p:nvPr userDrawn="1"/>
        </p:nvSpPr>
        <p:spPr>
          <a:xfrm>
            <a:off x="1127554" y="1845993"/>
            <a:ext cx="68888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Primary 5-7 Lesson</a:t>
            </a:r>
          </a:p>
        </p:txBody>
      </p:sp>
    </p:spTree>
    <p:extLst>
      <p:ext uri="{BB962C8B-B14F-4D97-AF65-F5344CB8AC3E}">
        <p14:creationId xmlns:p14="http://schemas.microsoft.com/office/powerpoint/2010/main" val="3525620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Assembly Thou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A16F9341-5FF1-6297-F09A-F211EE6DB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6425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Vote and Yes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3907B6D-AF67-EF46-FB5A-43A3F7C04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D402522-9833-AAFC-13F2-3E628FF1BCD4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724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Assembly Vote and Yes N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93907B6D-AF67-EF46-FB5A-43A3F7C04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318C74-682B-0B6F-FB91-1E03B7B2405C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228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imary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38501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Main Content Colour"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85132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Main Content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33607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69292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Blank Slide with Ti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82616BA6-B4FC-27C8-82D4-ABAFFA743D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561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Blank Content Colour"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7801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Blank Content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83963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Cover Slide 7-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7429D-F73A-79B0-8337-98E6FF905BAB}"/>
              </a:ext>
            </a:extLst>
          </p:cNvPr>
          <p:cNvSpPr txBox="1"/>
          <p:nvPr userDrawn="1"/>
        </p:nvSpPr>
        <p:spPr>
          <a:xfrm>
            <a:off x="1127554" y="1845993"/>
            <a:ext cx="68888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Primary 7-11 Lesson</a:t>
            </a:r>
          </a:p>
        </p:txBody>
      </p:sp>
    </p:spTree>
    <p:extLst>
      <p:ext uri="{BB962C8B-B14F-4D97-AF65-F5344CB8AC3E}">
        <p14:creationId xmlns:p14="http://schemas.microsoft.com/office/powerpoint/2010/main" val="41118768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Blank Content with Tick Colour"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25310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Blank Content with Tick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30723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Assembly 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317429D-F73A-79B0-8337-98E6FF905BAB}"/>
              </a:ext>
            </a:extLst>
          </p:cNvPr>
          <p:cNvSpPr txBox="1"/>
          <p:nvPr userDrawn="1"/>
        </p:nvSpPr>
        <p:spPr>
          <a:xfrm>
            <a:off x="1127554" y="1845993"/>
            <a:ext cx="688889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Primary Assembly</a:t>
            </a:r>
          </a:p>
        </p:txBody>
      </p:sp>
    </p:spTree>
    <p:extLst>
      <p:ext uri="{BB962C8B-B14F-4D97-AF65-F5344CB8AC3E}">
        <p14:creationId xmlns:p14="http://schemas.microsoft.com/office/powerpoint/2010/main" val="8244990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Results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77579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  <p15:guide id="3" pos="2290" userDrawn="1">
          <p15:clr>
            <a:srgbClr val="547EBF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Resul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2185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748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Video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50658C-3EE0-D8ED-D944-B6AC4C59F0B5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42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39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  <p15:guide id="3" orient="horz" pos="3521" userDrawn="1">
          <p15:clr>
            <a:srgbClr val="547EBF"/>
          </p15:clr>
        </p15:guide>
        <p15:guide id="4" orient="horz" pos="2069" userDrawn="1">
          <p15:clr>
            <a:srgbClr val="547EBF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Written Respon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1679E4-7EB9-A2B2-F1A3-DE5B1B87E49B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50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9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  <p15:guide id="3" orient="horz" pos="3861" userDrawn="1">
          <p15:clr>
            <a:srgbClr val="547EBF"/>
          </p15:clr>
        </p15:guide>
        <p15:guide id="4" orient="horz" pos="2818" userDrawn="1">
          <p15:clr>
            <a:srgbClr val="547EBF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Impact Partn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3693442-5CB7-7CAF-1BEE-1FF158B2935D}"/>
              </a:ext>
            </a:extLst>
          </p:cNvPr>
          <p:cNvSpPr/>
          <p:nvPr/>
        </p:nvSpPr>
        <p:spPr>
          <a:xfrm>
            <a:off x="-2728" y="5589587"/>
            <a:ext cx="9146728" cy="971551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Want to share your views with us? Share your votes and comments by logging into your VotesforSchools account. You can also get in touch at primary@votesforschools.com</a:t>
            </a:r>
          </a:p>
        </p:txBody>
      </p:sp>
      <p:pic>
        <p:nvPicPr>
          <p:cNvPr id="18" name="Picture 17" descr="A cartoon of a brain with a plug&#10;&#10;Description automatically generated">
            <a:extLst>
              <a:ext uri="{FF2B5EF4-FFF2-40B4-BE49-F238E27FC236}">
                <a16:creationId xmlns:a16="http://schemas.microsoft.com/office/drawing/2014/main" id="{51E1B2E2-EDCC-665E-888B-8CE9A66DC606}"/>
              </a:ext>
            </a:extLst>
          </p:cNvPr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5930" y="3737276"/>
            <a:ext cx="1589626" cy="1532563"/>
          </a:xfrm>
          <a:prstGeom prst="rect">
            <a:avLst/>
          </a:prstGeom>
        </p:spPr>
      </p:pic>
      <p:pic>
        <p:nvPicPr>
          <p:cNvPr id="19" name="Picture 18" descr="A colorful question mark on a black background&#10;&#10;Description automatically generated">
            <a:extLst>
              <a:ext uri="{FF2B5EF4-FFF2-40B4-BE49-F238E27FC236}">
                <a16:creationId xmlns:a16="http://schemas.microsoft.com/office/drawing/2014/main" id="{9126E01D-6EDC-55CA-C452-F9EE5E824A57}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5010" y="3761731"/>
            <a:ext cx="1393980" cy="1508108"/>
          </a:xfrm>
          <a:prstGeom prst="rect">
            <a:avLst/>
          </a:prstGeom>
        </p:spPr>
      </p:pic>
      <p:pic>
        <p:nvPicPr>
          <p:cNvPr id="20" name="Picture 19" descr="A box with a white paper in it&#10;&#10;Description automatically generated">
            <a:extLst>
              <a:ext uri="{FF2B5EF4-FFF2-40B4-BE49-F238E27FC236}">
                <a16:creationId xmlns:a16="http://schemas.microsoft.com/office/drawing/2014/main" id="{3B94533B-1557-97B4-13ED-1FD5B9A742BF}"/>
              </a:ext>
            </a:extLst>
          </p:cNvPr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8444" y="3786188"/>
            <a:ext cx="1206487" cy="14836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A7F3CE-EA8D-7E95-AAD3-9701276486C5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411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21" userDrawn="1">
          <p15:clr>
            <a:srgbClr val="547EBF"/>
          </p15:clr>
        </p15:guide>
        <p15:guide id="2" orient="horz" pos="799" userDrawn="1">
          <p15:clr>
            <a:srgbClr val="547EBF"/>
          </p15:clr>
        </p15:guide>
        <p15:guide id="3" orient="horz" pos="1321" userDrawn="1">
          <p15:clr>
            <a:srgbClr val="547EBF"/>
          </p15:clr>
        </p15:guide>
        <p15:guide id="4" pos="703" userDrawn="1">
          <p15:clr>
            <a:srgbClr val="547EBF"/>
          </p15:clr>
        </p15:guide>
        <p15:guide id="5" pos="1791" userDrawn="1">
          <p15:clr>
            <a:srgbClr val="547EBF"/>
          </p15:clr>
        </p15:guide>
        <p15:guide id="6" pos="2880" userDrawn="1">
          <p15:clr>
            <a:srgbClr val="547EBF"/>
          </p15:clr>
        </p15:guide>
        <p15:guide id="7" pos="5057" userDrawn="1">
          <p15:clr>
            <a:srgbClr val="547EBF"/>
          </p15:clr>
        </p15:guide>
        <p15:guide id="8" pos="3969" userDrawn="1">
          <p15:clr>
            <a:srgbClr val="547EBF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Vote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A16F9341-5FF1-6297-F09A-F211EE6DBFA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56143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F26672">
                <a:alpha val="50000"/>
              </a:srgbClr>
            </a:gs>
            <a:gs pos="25000">
              <a:srgbClr val="80A0F2">
                <a:alpha val="50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B88A960F-66A5-ACAF-941B-6998B9508F6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7C6E800-B61B-C750-3FA1-CFE3E6AEF6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  <p:pic>
        <p:nvPicPr>
          <p:cNvPr id="29" name="Picture 28" descr="A cartoon of a brain with a plug&#10;&#10;Description automatically generated">
            <a:extLst>
              <a:ext uri="{FF2B5EF4-FFF2-40B4-BE49-F238E27FC236}">
                <a16:creationId xmlns:a16="http://schemas.microsoft.com/office/drawing/2014/main" id="{01D45874-66F9-6368-9F0C-5C8BDBE68F2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0667" y="5765723"/>
            <a:ext cx="936030" cy="902429"/>
          </a:xfrm>
          <a:prstGeom prst="rect">
            <a:avLst/>
          </a:prstGeom>
        </p:spPr>
      </p:pic>
      <p:pic>
        <p:nvPicPr>
          <p:cNvPr id="30" name="Picture 29" descr="A colorful question mark on a black background&#10;&#10;Description automatically generated">
            <a:extLst>
              <a:ext uri="{FF2B5EF4-FFF2-40B4-BE49-F238E27FC236}">
                <a16:creationId xmlns:a16="http://schemas.microsoft.com/office/drawing/2014/main" id="{571A5D28-36F6-EC86-A41B-9420E2D0F4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6387" y="5780124"/>
            <a:ext cx="820826" cy="888028"/>
          </a:xfrm>
          <a:prstGeom prst="rect">
            <a:avLst/>
          </a:prstGeom>
        </p:spPr>
      </p:pic>
      <p:pic>
        <p:nvPicPr>
          <p:cNvPr id="31" name="Picture 30" descr="A box with a white paper in it&#10;&#10;Description automatically generated">
            <a:extLst>
              <a:ext uri="{FF2B5EF4-FFF2-40B4-BE49-F238E27FC236}">
                <a16:creationId xmlns:a16="http://schemas.microsoft.com/office/drawing/2014/main" id="{3D1CD8A9-F45B-2D15-8A99-8D75B3125B6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36903" y="5794524"/>
            <a:ext cx="710423" cy="87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84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3" r:id="rId2"/>
    <p:sldLayoutId id="214748384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F26672">
                <a:alpha val="50000"/>
              </a:srgbClr>
            </a:gs>
            <a:gs pos="25000">
              <a:srgbClr val="80A0F2">
                <a:alpha val="50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2845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1" r:id="rId2"/>
    <p:sldLayoutId id="2147483793" r:id="rId3"/>
    <p:sldLayoutId id="2147483839" r:id="rId4"/>
    <p:sldLayoutId id="2147483792" r:id="rId5"/>
    <p:sldLayoutId id="2147483790" r:id="rId6"/>
    <p:sldLayoutId id="2147483848" r:id="rId7"/>
    <p:sldLayoutId id="2147483794" r:id="rId8"/>
    <p:sldLayoutId id="2147483849" r:id="rId9"/>
    <p:sldLayoutId id="214748385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4133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E8DA710-0D15-6C18-6AE5-7E0F5E248BC6}"/>
              </a:ext>
            </a:extLst>
          </p:cNvPr>
          <p:cNvSpPr>
            <a:spLocks/>
          </p:cNvSpPr>
          <p:nvPr userDrawn="1"/>
        </p:nvSpPr>
        <p:spPr>
          <a:xfrm>
            <a:off x="0" y="6576649"/>
            <a:ext cx="9144000" cy="288000"/>
          </a:xfrm>
          <a:prstGeom prst="rect">
            <a:avLst/>
          </a:prstGeom>
          <a:gradFill flip="none" rotWithShape="1">
            <a:gsLst>
              <a:gs pos="75000">
                <a:srgbClr val="E52C4C"/>
              </a:gs>
              <a:gs pos="50000">
                <a:srgbClr val="D34497"/>
              </a:gs>
              <a:gs pos="24800">
                <a:srgbClr val="80A0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B0D346-7417-BAA2-CA1A-D30482FB61B6}"/>
              </a:ext>
            </a:extLst>
          </p:cNvPr>
          <p:cNvSpPr>
            <a:spLocks/>
          </p:cNvSpPr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E52C4C"/>
              </a:gs>
              <a:gs pos="50000">
                <a:srgbClr val="D34497"/>
              </a:gs>
              <a:gs pos="24800">
                <a:srgbClr val="80A0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4" name="Picture 3" descr="Logo, icon&#10;&#10;Description automatically generated">
            <a:extLst>
              <a:ext uri="{FF2B5EF4-FFF2-40B4-BE49-F238E27FC236}">
                <a16:creationId xmlns:a16="http://schemas.microsoft.com/office/drawing/2014/main" id="{9732B7D6-3746-0A22-D074-803B362C159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E6EC48-B77A-99B1-E6F6-7AAEF923569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5" y="6648087"/>
            <a:ext cx="936371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6" userDrawn="1">
          <p15:clr>
            <a:srgbClr val="F26B43"/>
          </p15:clr>
        </p15:guide>
        <p15:guide id="2" pos="181" userDrawn="1">
          <p15:clr>
            <a:srgbClr val="F26B43"/>
          </p15:clr>
        </p15:guide>
        <p15:guide id="3" orient="horz" pos="3952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pos="2880" userDrawn="1">
          <p15:clr>
            <a:srgbClr val="A4A3A4"/>
          </p15:clr>
        </p15:guide>
        <p15:guide id="6" orient="horz" pos="2319" userDrawn="1">
          <p15:clr>
            <a:srgbClr val="A4A3A4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F26672">
                <a:alpha val="50000"/>
              </a:srgbClr>
            </a:gs>
            <a:gs pos="25000">
              <a:srgbClr val="80A0F2">
                <a:alpha val="50000"/>
              </a:srgbClr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37C6E800-B61B-C750-3FA1-CFE3E6AEF63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024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81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orient="horz" pos="187" userDrawn="1">
          <p15:clr>
            <a:srgbClr val="F26B43"/>
          </p15:clr>
        </p15:guide>
        <p15:guide id="6" orient="horz" pos="4133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2B0D346-7417-BAA2-CA1A-D30482FB61B6}"/>
              </a:ext>
            </a:extLst>
          </p:cNvPr>
          <p:cNvSpPr>
            <a:spLocks/>
          </p:cNvSpPr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E52C4C"/>
              </a:gs>
              <a:gs pos="50000">
                <a:srgbClr val="D34497"/>
              </a:gs>
              <a:gs pos="24800">
                <a:srgbClr val="80A0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6EC48-B77A-99B1-E6F6-7AAEF923569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1B1E50C7-2BE9-D453-265C-AB137DE88D48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0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6" userDrawn="1">
          <p15:clr>
            <a:srgbClr val="F26B43"/>
          </p15:clr>
        </p15:guide>
        <p15:guide id="2" pos="181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pos="2880" userDrawn="1">
          <p15:clr>
            <a:srgbClr val="A4A3A4"/>
          </p15:clr>
        </p15:guide>
        <p15:guide id="6" orient="horz" pos="2409" userDrawn="1">
          <p15:clr>
            <a:srgbClr val="A4A3A4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75000">
              <a:srgbClr val="DDE8F6"/>
            </a:gs>
            <a:gs pos="25000">
              <a:srgbClr val="FFD3D6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olorful check mark on a black background&#10;&#10;Description automatically generated">
            <a:extLst>
              <a:ext uri="{FF2B5EF4-FFF2-40B4-BE49-F238E27FC236}">
                <a16:creationId xmlns:a16="http://schemas.microsoft.com/office/drawing/2014/main" id="{2CACB844-F517-DDC7-5097-C0B4D14E7F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5881633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2B0D346-7417-BAA2-CA1A-D30482FB61B6}"/>
              </a:ext>
            </a:extLst>
          </p:cNvPr>
          <p:cNvSpPr>
            <a:spLocks/>
          </p:cNvSpPr>
          <p:nvPr userDrawn="1"/>
        </p:nvSpPr>
        <p:spPr>
          <a:xfrm>
            <a:off x="-2729" y="-10801"/>
            <a:ext cx="9144000" cy="795455"/>
          </a:xfrm>
          <a:prstGeom prst="rect">
            <a:avLst/>
          </a:prstGeom>
          <a:gradFill flip="none" rotWithShape="1">
            <a:gsLst>
              <a:gs pos="75000">
                <a:srgbClr val="E52C4C"/>
              </a:gs>
              <a:gs pos="50000">
                <a:srgbClr val="D34497"/>
              </a:gs>
              <a:gs pos="24800">
                <a:srgbClr val="80A0F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E6EC48-B77A-99B1-E6F6-7AAEF9235699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  <p:pic>
        <p:nvPicPr>
          <p:cNvPr id="2" name="Picture 1" descr="Logo, icon&#10;&#10;Description automatically generated">
            <a:extLst>
              <a:ext uri="{FF2B5EF4-FFF2-40B4-BE49-F238E27FC236}">
                <a16:creationId xmlns:a16="http://schemas.microsoft.com/office/drawing/2014/main" id="{6EFD7C22-EC69-FD7B-3825-D2E8AA76D4B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577" y="116060"/>
            <a:ext cx="504661" cy="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25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500" b="1" kern="1200">
          <a:solidFill>
            <a:schemeClr val="bg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686" userDrawn="1">
          <p15:clr>
            <a:srgbClr val="F26B43"/>
          </p15:clr>
        </p15:guide>
        <p15:guide id="2" pos="181" userDrawn="1">
          <p15:clr>
            <a:srgbClr val="F26B43"/>
          </p15:clr>
        </p15:guide>
        <p15:guide id="3" orient="horz" pos="4133" userDrawn="1">
          <p15:clr>
            <a:srgbClr val="F26B43"/>
          </p15:clr>
        </p15:guide>
        <p15:guide id="4" pos="5579" userDrawn="1">
          <p15:clr>
            <a:srgbClr val="F26B43"/>
          </p15:clr>
        </p15:guide>
        <p15:guide id="5" pos="2880" userDrawn="1">
          <p15:clr>
            <a:srgbClr val="A4A3A4"/>
          </p15:clr>
        </p15:guide>
        <p15:guide id="6" orient="horz" pos="2409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0.png"/><Relationship Id="rId5" Type="http://schemas.openxmlformats.org/officeDocument/2006/relationships/image" Target="../media/image51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6.png"/><Relationship Id="rId11" Type="http://schemas.openxmlformats.org/officeDocument/2006/relationships/image" Target="../media/image61.jpeg"/><Relationship Id="rId5" Type="http://schemas.openxmlformats.org/officeDocument/2006/relationships/image" Target="../media/image55.png"/><Relationship Id="rId10" Type="http://schemas.openxmlformats.org/officeDocument/2006/relationships/image" Target="../media/image60.jpe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6" Type="http://schemas.microsoft.com/office/2007/relationships/hdphoto" Target="../media/hdphoto1.wdp"/><Relationship Id="rId5" Type="http://schemas.openxmlformats.org/officeDocument/2006/relationships/image" Target="../media/image57.pn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5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3.jpe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2.png"/><Relationship Id="rId5" Type="http://schemas.openxmlformats.org/officeDocument/2006/relationships/image" Target="../media/image74.jpe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85.svg"/><Relationship Id="rId3" Type="http://schemas.openxmlformats.org/officeDocument/2006/relationships/image" Target="../media/image75.jpeg"/><Relationship Id="rId7" Type="http://schemas.openxmlformats.org/officeDocument/2006/relationships/image" Target="../media/image79.svg"/><Relationship Id="rId12" Type="http://schemas.openxmlformats.org/officeDocument/2006/relationships/image" Target="../media/image84.png"/><Relationship Id="rId17" Type="http://schemas.openxmlformats.org/officeDocument/2006/relationships/image" Target="../media/image89.sv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88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8.png"/><Relationship Id="rId11" Type="http://schemas.openxmlformats.org/officeDocument/2006/relationships/image" Target="../media/image83.svg"/><Relationship Id="rId5" Type="http://schemas.openxmlformats.org/officeDocument/2006/relationships/image" Target="../media/image77.svg"/><Relationship Id="rId15" Type="http://schemas.openxmlformats.org/officeDocument/2006/relationships/image" Target="../media/image87.sv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svg"/><Relationship Id="rId14" Type="http://schemas.openxmlformats.org/officeDocument/2006/relationships/image" Target="../media/image8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rveymonkey.com/r/VfS-Earth-Day-vote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hyperlink" Target="https://www.bbc.co.uk/teach/class-clips-video/geography-ks1--ks2-cities-towns-villages/zjn492p#:~:text=A%20town%20is%20a%20larger,And%20often%20a%20town%20hall.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jpeg"/><Relationship Id="rId10" Type="http://schemas.openxmlformats.org/officeDocument/2006/relationships/image" Target="../media/image25.jp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6811641"/>
      </p:ext>
    </p:extLst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00DE1-6DA3-E02F-73FF-7E17C711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971F0D5-3E3B-023D-E8CF-0C1EC8871B31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97EA-49E3-862A-B62C-37372860E93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9EEA8-7B80-A026-3239-E7D34D86F022}"/>
              </a:ext>
            </a:extLst>
          </p:cNvPr>
          <p:cNvSpPr txBox="1"/>
          <p:nvPr/>
        </p:nvSpPr>
        <p:spPr>
          <a:xfrm flipH="1">
            <a:off x="455890" y="1089025"/>
            <a:ext cx="3616035" cy="1216624"/>
          </a:xfrm>
          <a:prstGeom prst="wedgeRoundRectCallout">
            <a:avLst>
              <a:gd name="adj1" fmla="val -62743"/>
              <a:gd name="adj2" fmla="val 4854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Moss is a bit like a sponge. It helps to soak up rainfall and allows other plants to grow.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63CE7AC-B076-ABCC-65CF-21CF5D6EE0DF}"/>
              </a:ext>
            </a:extLst>
          </p:cNvPr>
          <p:cNvGrpSpPr/>
          <p:nvPr/>
        </p:nvGrpSpPr>
        <p:grpSpPr>
          <a:xfrm>
            <a:off x="2410732" y="2456912"/>
            <a:ext cx="3776400" cy="3668400"/>
            <a:chOff x="1217154" y="4736921"/>
            <a:chExt cx="1502446" cy="1476624"/>
          </a:xfrm>
        </p:grpSpPr>
        <p:pic>
          <p:nvPicPr>
            <p:cNvPr id="7" name="Picture 6" descr="A close-up of a mossy wall&#10;&#10;Description automatically generated">
              <a:extLst>
                <a:ext uri="{FF2B5EF4-FFF2-40B4-BE49-F238E27FC236}">
                  <a16:creationId xmlns:a16="http://schemas.microsoft.com/office/drawing/2014/main" id="{BE3C28FE-2BC9-1146-0126-BE487C71636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8360" y="4789392"/>
              <a:ext cx="900000" cy="900000"/>
            </a:xfrm>
            <a:prstGeom prst="ellipse">
              <a:avLst/>
            </a:prstGeom>
          </p:spPr>
        </p:pic>
        <p:pic>
          <p:nvPicPr>
            <p:cNvPr id="8" name="Picture 7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7AAE5DC2-497D-8B83-9480-8D131428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87925">
              <a:off x="1217154" y="4736921"/>
              <a:ext cx="1502446" cy="147662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6AB6855-05C2-5F6C-3C24-E5326FCD2699}"/>
              </a:ext>
            </a:extLst>
          </p:cNvPr>
          <p:cNvSpPr txBox="1"/>
          <p:nvPr/>
        </p:nvSpPr>
        <p:spPr>
          <a:xfrm>
            <a:off x="305829" y="1089026"/>
            <a:ext cx="3021918" cy="990599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How does moss interact with a tree?</a:t>
            </a:r>
          </a:p>
        </p:txBody>
      </p:sp>
    </p:spTree>
    <p:extLst>
      <p:ext uri="{BB962C8B-B14F-4D97-AF65-F5344CB8AC3E}">
        <p14:creationId xmlns:p14="http://schemas.microsoft.com/office/powerpoint/2010/main" val="2799648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00DE1-6DA3-E02F-73FF-7E17C711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46E581FE-2375-F13B-9D75-B1C61A9AC2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" b="31288"/>
          <a:stretch/>
        </p:blipFill>
        <p:spPr>
          <a:xfrm>
            <a:off x="0" y="1397216"/>
            <a:ext cx="6747532" cy="5164776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971F0D5-3E3B-023D-E8CF-0C1EC8871B31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97EA-49E3-862A-B62C-37372860E93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9EEA8-7B80-A026-3239-E7D34D86F022}"/>
              </a:ext>
            </a:extLst>
          </p:cNvPr>
          <p:cNvSpPr txBox="1"/>
          <p:nvPr/>
        </p:nvSpPr>
        <p:spPr>
          <a:xfrm flipH="1">
            <a:off x="2429668" y="5084002"/>
            <a:ext cx="4284663" cy="1189798"/>
          </a:xfrm>
          <a:prstGeom prst="wedgeRoundRectCallout">
            <a:avLst>
              <a:gd name="adj1" fmla="val -62078"/>
              <a:gd name="adj2" fmla="val 5339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woodpecker eats</a:t>
            </a:r>
            <a:r>
              <a:rPr kumimoji="0" lang="en-GB" sz="1600" b="0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insects including ladybirds and woodlice. That’s a bit greedy if you ask me!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512D4A-F35C-4A92-6A7D-364502FF4A1A}"/>
              </a:ext>
            </a:extLst>
          </p:cNvPr>
          <p:cNvGrpSpPr/>
          <p:nvPr/>
        </p:nvGrpSpPr>
        <p:grpSpPr>
          <a:xfrm>
            <a:off x="3694181" y="781514"/>
            <a:ext cx="3776400" cy="3668400"/>
            <a:chOff x="6566511" y="2000681"/>
            <a:chExt cx="1536269" cy="1476624"/>
          </a:xfrm>
        </p:grpSpPr>
        <p:pic>
          <p:nvPicPr>
            <p:cNvPr id="8" name="Picture 7" descr="A bird with red head and white and black feathers&#10;&#10;Description automatically generated">
              <a:extLst>
                <a:ext uri="{FF2B5EF4-FFF2-40B4-BE49-F238E27FC236}">
                  <a16:creationId xmlns:a16="http://schemas.microsoft.com/office/drawing/2014/main" id="{D33DC07C-E069-AD78-4A16-60D791C45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6511" y="2419640"/>
              <a:ext cx="900000" cy="900000"/>
            </a:xfrm>
            <a:prstGeom prst="ellipse">
              <a:avLst/>
            </a:prstGeom>
          </p:spPr>
        </p:pic>
        <p:pic>
          <p:nvPicPr>
            <p:cNvPr id="9" name="Picture 8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46D2F2E4-DB27-AB9E-4D83-5E625267E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079846">
              <a:off x="6600334" y="2000681"/>
              <a:ext cx="1502446" cy="147662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A0C0655-A091-E6E1-A911-860AF2D098E6}"/>
              </a:ext>
            </a:extLst>
          </p:cNvPr>
          <p:cNvSpPr txBox="1"/>
          <p:nvPr/>
        </p:nvSpPr>
        <p:spPr>
          <a:xfrm>
            <a:off x="305829" y="1089026"/>
            <a:ext cx="3021918" cy="990599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How does a woodpecker interact with a tree?</a:t>
            </a:r>
          </a:p>
        </p:txBody>
      </p:sp>
    </p:spTree>
    <p:extLst>
      <p:ext uri="{BB962C8B-B14F-4D97-AF65-F5344CB8AC3E}">
        <p14:creationId xmlns:p14="http://schemas.microsoft.com/office/powerpoint/2010/main" val="167187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00DE1-6DA3-E02F-73FF-7E17C711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tree with green leaves&#10;&#10;Description automatically generated">
            <a:extLst>
              <a:ext uri="{FF2B5EF4-FFF2-40B4-BE49-F238E27FC236}">
                <a16:creationId xmlns:a16="http://schemas.microsoft.com/office/drawing/2014/main" id="{D4A902B0-8BD5-76A0-80CF-6F08E488639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142"/>
          <a:stretch/>
        </p:blipFill>
        <p:spPr>
          <a:xfrm>
            <a:off x="2064024" y="1581149"/>
            <a:ext cx="6336553" cy="499110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971F0D5-3E3B-023D-E8CF-0C1EC8871B31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97EA-49E3-862A-B62C-37372860E93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9EEA8-7B80-A026-3239-E7D34D86F022}"/>
              </a:ext>
            </a:extLst>
          </p:cNvPr>
          <p:cNvSpPr txBox="1"/>
          <p:nvPr/>
        </p:nvSpPr>
        <p:spPr>
          <a:xfrm flipH="1">
            <a:off x="1016665" y="1100041"/>
            <a:ext cx="7110669" cy="949326"/>
          </a:xfrm>
          <a:prstGeom prst="wedgeRoundRectCallout">
            <a:avLst>
              <a:gd name="adj1" fmla="val -31001"/>
              <a:gd name="adj2" fmla="val 97308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Woodlice feed on leaf litter, fungi, fallen fruit and dead animals. They are also important for compost heaps!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B9FD38A-8129-5461-BF38-D659D834F27E}"/>
              </a:ext>
            </a:extLst>
          </p:cNvPr>
          <p:cNvGrpSpPr/>
          <p:nvPr/>
        </p:nvGrpSpPr>
        <p:grpSpPr>
          <a:xfrm rot="1573520">
            <a:off x="1359595" y="2422821"/>
            <a:ext cx="3776400" cy="3668400"/>
            <a:chOff x="3803785" y="3012341"/>
            <a:chExt cx="1502446" cy="1519844"/>
          </a:xfrm>
        </p:grpSpPr>
        <p:pic>
          <p:nvPicPr>
            <p:cNvPr id="12" name="Picture 11" descr="A bug on a tree&#10;&#10;Description automatically generated">
              <a:extLst>
                <a:ext uri="{FF2B5EF4-FFF2-40B4-BE49-F238E27FC236}">
                  <a16:creationId xmlns:a16="http://schemas.microsoft.com/office/drawing/2014/main" id="{531C6C15-6E3E-7DC7-EB58-0AF99B72D1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1290" y="3012341"/>
              <a:ext cx="900000" cy="900000"/>
            </a:xfrm>
            <a:prstGeom prst="ellipse">
              <a:avLst/>
            </a:prstGeom>
          </p:spPr>
        </p:pic>
        <p:pic>
          <p:nvPicPr>
            <p:cNvPr id="16" name="Picture 15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E09E1858-722F-2DD6-E94D-A70664C67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62998">
              <a:off x="3803785" y="3055561"/>
              <a:ext cx="1502446" cy="1476624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9901293-C5B8-B3C1-439E-087D278ADAB4}"/>
              </a:ext>
            </a:extLst>
          </p:cNvPr>
          <p:cNvSpPr txBox="1"/>
          <p:nvPr/>
        </p:nvSpPr>
        <p:spPr>
          <a:xfrm>
            <a:off x="287338" y="1097555"/>
            <a:ext cx="3021918" cy="990599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How does a woodlouse interact with a tree?</a:t>
            </a:r>
          </a:p>
        </p:txBody>
      </p:sp>
    </p:spTree>
    <p:extLst>
      <p:ext uri="{BB962C8B-B14F-4D97-AF65-F5344CB8AC3E}">
        <p14:creationId xmlns:p14="http://schemas.microsoft.com/office/powerpoint/2010/main" val="222934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00DE1-6DA3-E02F-73FF-7E17C711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tree with green leaves&#10;&#10;Description automatically generated">
            <a:extLst>
              <a:ext uri="{FF2B5EF4-FFF2-40B4-BE49-F238E27FC236}">
                <a16:creationId xmlns:a16="http://schemas.microsoft.com/office/drawing/2014/main" id="{46E581FE-2375-F13B-9D75-B1C61A9AC2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33" t="24021" r="2037" b="-4638"/>
          <a:stretch/>
        </p:blipFill>
        <p:spPr>
          <a:xfrm>
            <a:off x="0" y="783772"/>
            <a:ext cx="5960618" cy="6059713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971F0D5-3E3B-023D-E8CF-0C1EC8871B31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97EA-49E3-862A-B62C-37372860E93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9EEA8-7B80-A026-3239-E7D34D86F022}"/>
              </a:ext>
            </a:extLst>
          </p:cNvPr>
          <p:cNvSpPr txBox="1"/>
          <p:nvPr/>
        </p:nvSpPr>
        <p:spPr>
          <a:xfrm flipH="1">
            <a:off x="4221137" y="1089025"/>
            <a:ext cx="4577976" cy="1091539"/>
          </a:xfrm>
          <a:prstGeom prst="wedgeRoundRectCallout">
            <a:avLst>
              <a:gd name="adj1" fmla="val 56572"/>
              <a:gd name="adj2" fmla="val 8972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Humans use trees</a:t>
            </a:r>
            <a:r>
              <a:rPr kumimoji="0" lang="en-GB" sz="1600" b="0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for shelter and shade. They also use the wood to make timber, paper and cardboard.</a:t>
            </a:r>
            <a:endParaRPr kumimoji="0" lang="en-GB" sz="16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7CEE021-BBC8-2619-AC8A-DD9EFF191F31}"/>
              </a:ext>
            </a:extLst>
          </p:cNvPr>
          <p:cNvGrpSpPr/>
          <p:nvPr/>
        </p:nvGrpSpPr>
        <p:grpSpPr>
          <a:xfrm>
            <a:off x="3131248" y="3334194"/>
            <a:ext cx="3777834" cy="3667610"/>
            <a:chOff x="4354120" y="2833442"/>
            <a:chExt cx="3777834" cy="3667610"/>
          </a:xfrm>
        </p:grpSpPr>
        <p:pic>
          <p:nvPicPr>
            <p:cNvPr id="13" name="Picture 12" descr="Girl hugging a tree">
              <a:extLst>
                <a:ext uri="{FF2B5EF4-FFF2-40B4-BE49-F238E27FC236}">
                  <a16:creationId xmlns:a16="http://schemas.microsoft.com/office/drawing/2014/main" id="{4EE2D328-B5D2-2082-2BD4-DB64D93DF1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65" t="18598" r="13567"/>
            <a:stretch/>
          </p:blipFill>
          <p:spPr>
            <a:xfrm>
              <a:off x="4354120" y="3293017"/>
              <a:ext cx="2196983" cy="2196983"/>
            </a:xfrm>
            <a:prstGeom prst="ellipse">
              <a:avLst/>
            </a:prstGeom>
          </p:spPr>
        </p:pic>
        <p:pic>
          <p:nvPicPr>
            <p:cNvPr id="14" name="Picture 13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B1567550-8A4F-1F87-BA6E-ADF4D08A2A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40587">
              <a:off x="4495861" y="2864959"/>
              <a:ext cx="3667610" cy="3604576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8D8B9A8-C104-A7A0-A29E-344A0A574034}"/>
              </a:ext>
            </a:extLst>
          </p:cNvPr>
          <p:cNvSpPr txBox="1"/>
          <p:nvPr/>
        </p:nvSpPr>
        <p:spPr>
          <a:xfrm>
            <a:off x="305829" y="1089026"/>
            <a:ext cx="3021918" cy="990599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How does a human interact with a tree?</a:t>
            </a:r>
          </a:p>
        </p:txBody>
      </p:sp>
    </p:spTree>
    <p:extLst>
      <p:ext uri="{BB962C8B-B14F-4D97-AF65-F5344CB8AC3E}">
        <p14:creationId xmlns:p14="http://schemas.microsoft.com/office/powerpoint/2010/main" val="402803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5F68-0841-B315-9D63-38714A49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xel art of a city with trees and buildings&#10;&#10;Description automatically generated">
            <a:extLst>
              <a:ext uri="{FF2B5EF4-FFF2-40B4-BE49-F238E27FC236}">
                <a16:creationId xmlns:a16="http://schemas.microsoft.com/office/drawing/2014/main" id="{470E6582-DA20-0743-C100-B3B8894BAC6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362" y="787791"/>
            <a:ext cx="9160362" cy="5795890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A51617E-C337-CAEA-DD4A-9A91D2012597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E8B5A-1D52-3147-803D-419E5267DF39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Creating a buzz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urple and orange butterfly&#10;&#10;Description automatically generated">
            <a:extLst>
              <a:ext uri="{FF2B5EF4-FFF2-40B4-BE49-F238E27FC236}">
                <a16:creationId xmlns:a16="http://schemas.microsoft.com/office/drawing/2014/main" id="{77F144C4-E1FC-8955-4306-E0A654A03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3434">
            <a:off x="7067091" y="3480096"/>
            <a:ext cx="223516" cy="2235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cartoon bug with wings&#10;&#10;Description automatically generated">
            <a:extLst>
              <a:ext uri="{FF2B5EF4-FFF2-40B4-BE49-F238E27FC236}">
                <a16:creationId xmlns:a16="http://schemas.microsoft.com/office/drawing/2014/main" id="{173E98BB-77E5-3CEA-6ED9-5541E773CE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429979">
            <a:off x="6155986" y="2634262"/>
            <a:ext cx="260491" cy="2604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artoon bee with wings&#10;&#10;Description automatically generated">
            <a:extLst>
              <a:ext uri="{FF2B5EF4-FFF2-40B4-BE49-F238E27FC236}">
                <a16:creationId xmlns:a16="http://schemas.microsoft.com/office/drawing/2014/main" id="{651B141B-4F0F-6623-9DB9-B065B6A5A2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68729">
            <a:off x="1599997" y="3716822"/>
            <a:ext cx="308813" cy="30881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40B4801-37C2-C646-78AC-41217CD07B57}"/>
              </a:ext>
            </a:extLst>
          </p:cNvPr>
          <p:cNvSpPr txBox="1"/>
          <p:nvPr/>
        </p:nvSpPr>
        <p:spPr>
          <a:xfrm>
            <a:off x="287339" y="1098993"/>
            <a:ext cx="8569324" cy="994211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Whole class activity (5-10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Over the next few slides, you will read some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facts about wildlife in the UK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For each one,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do an impression of the insect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that you think is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correct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1897909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01753 -0.00741 L -0.01753 -0.00741 C -0.02326 -0.00602 -0.02882 -0.0044 -0.03437 -0.00347 C -0.0408 -0.00231 -0.06319 -0.00116 -0.06719 -0.00069 C -0.07569 -0.00162 -0.08437 -0.00162 -0.09288 -0.00347 C -0.10868 -0.00694 -0.12014 -0.0125 -0.13351 -0.02315 C -0.13802 -0.02685 -0.14635 -0.03634 -0.14931 -0.04305 C -0.15139 -0.04768 -0.1526 -0.05278 -0.15434 -0.05764 C -0.15486 -0.07129 -0.15712 -0.0831 -0.15226 -0.09583 C -0.15052 -0.10092 -0.14462 -0.10231 -0.14149 -0.1037 C -0.13576 -0.10347 -0.13021 -0.1037 -0.12465 -0.10254 C -0.12344 -0.10231 -0.12257 -0.10069 -0.1217 -0.09977 C -0.11215 -0.09051 -0.12049 -0.09791 -0.11371 -0.0919 C -0.11267 -0.08981 -0.10937 -0.08287 -0.10868 -0.08009 C -0.10816 -0.07801 -0.10816 -0.07569 -0.10781 -0.07338 C -0.10833 -0.06736 -0.10816 -0.06088 -0.10972 -0.05486 C -0.11024 -0.05278 -0.1125 -0.05254 -0.11371 -0.05092 C -0.11979 -0.04282 -0.11302 -0.04768 -0.1217 -0.04051 C -0.12448 -0.03796 -0.12743 -0.03565 -0.13056 -0.03379 C -0.13802 -0.0294 -0.14531 -0.02731 -0.1533 -0.02592 C -0.15729 -0.02523 -0.16128 -0.025 -0.16528 -0.02454 L -0.18108 -0.02315 C -0.18628 -0.02361 -0.19167 -0.02361 -0.1967 -0.02454 C -0.20885 -0.02662 -0.20972 -0.0287 -0.22049 -0.03241 C -0.22344 -0.03356 -0.22639 -0.03403 -0.22934 -0.03518 C -0.23854 -0.03842 -0.25799 -0.04722 -0.26302 -0.05092 C -0.26806 -0.05463 -0.27292 -0.05833 -0.27795 -0.06157 C -0.28056 -0.06319 -0.28333 -0.06389 -0.28594 -0.06551 C -0.28767 -0.06666 -0.28906 -0.06829 -0.2908 -0.06944 C -0.29149 -0.06991 -0.29219 -0.07037 -0.29288 -0.07083 L -0.29288 -0.07083 " pathEditMode="relative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851 -0.01111 L 0.00851 -0.01111 C 0.00938 -0.01852 0.00972 -0.02616 0.01146 -0.03357 C 0.01181 -0.03519 0.01337 -0.03634 0.01441 -0.0375 C 0.01597 -0.03935 0.01753 -0.0412 0.01927 -0.04282 C 0.02188 -0.04491 0.02865 -0.04699 0.03125 -0.04792 C 0.03507 -0.04769 0.03924 -0.04769 0.04306 -0.04676 C 0.04514 -0.0463 0.04896 -0.04398 0.04896 -0.04398 C 0.05347 -0.03519 0.04774 -0.04583 0.0559 -0.03472 C 0.05677 -0.0338 0.05729 -0.03218 0.05799 -0.03079 C 0.06024 -0.02685 0.0625 -0.02292 0.06493 -0.01898 C 0.06615 -0.01667 0.06736 -0.01435 0.06875 -0.01227 C 0.06979 -0.01111 0.07083 -0.00995 0.0717 -0.00833 C 0.07257 -0.00718 0.07274 -0.00532 0.07378 -0.0044 C 0.07934 0.00069 0.08003 -0.00023 0.08472 0.00208 C 0.09219 0.00579 0.08698 0.00393 0.09358 0.00602 C 0.09948 0.00532 0.10556 0.00486 0.11146 0.00347 C 0.11285 0.00301 0.11406 0.00162 0.11528 0.00093 C 0.11632 0.00023 0.11736 7.40741E-7 0.1184 -0.00046 C 0.12031 -0.00232 0.12205 -0.0044 0.12431 -0.00579 C 0.12622 -0.00718 0.1283 -0.0081 0.13021 -0.00972 C 0.13142 -0.01088 0.13212 -0.0125 0.13316 -0.01366 C 0.13438 -0.01505 0.13576 -0.01644 0.13715 -0.01759 C 0.13837 -0.01875 0.13976 -0.01945 0.14115 -0.02037 C 0.14271 -0.02153 0.14427 -0.02292 0.14601 -0.02431 C 0.15104 -0.02801 0.14896 -0.02639 0.15503 -0.02824 C 0.15764 -0.02894 0.16285 -0.03079 0.16285 -0.03079 C 0.16823 -0.03032 0.17361 -0.03102 0.17865 -0.02963 C 0.17986 -0.02917 0.17986 -0.02662 0.18073 -0.0257 C 0.18177 -0.02407 0.18333 -0.02315 0.18472 -0.02153 C 0.18611 -0.01991 0.18733 -0.01829 0.18854 -0.01644 C 0.19132 -0.01204 0.19323 -0.00648 0.19653 -0.00324 C 0.19792 -0.00185 0.19931 -0.0007 0.20052 0.00093 C 0.20156 0.00208 0.20226 0.00393 0.20347 0.00486 C 0.20469 0.00579 0.20608 0.00555 0.20747 0.00602 C 0.20868 0.00694 0.21007 0.00787 0.21146 0.0088 C 0.21476 0.01065 0.21458 0.00972 0.21823 0.01134 C 0.22951 0.01643 0.21771 0.01227 0.22726 0.01528 C 0.2342 0.01481 0.24115 0.01505 0.24809 0.01412 C 0.24983 0.01366 0.25122 0.01204 0.25295 0.01134 C 0.25451 0.01065 0.25625 0.01042 0.25799 0.00995 C 0.26163 0.00625 0.26163 0.00579 0.2658 0.00347 C 0.2691 0.00162 0.27274 0.00069 0.27569 -0.00185 C 0.27934 -0.00463 0.28108 -0.00625 0.28472 -0.00833 C 0.28628 -0.00949 0.28802 -0.00995 0.28958 -0.01111 C 0.29132 -0.01227 0.29271 -0.01435 0.29462 -0.01505 C 0.29705 -0.01597 0.29983 -0.01597 0.30243 -0.01644 C 0.30816 -0.01551 0.31389 -0.01574 0.31927 -0.01366 C 0.32222 -0.0125 0.32448 -0.00926 0.32726 -0.00718 C 0.33594 7.40741E-7 0.32865 -0.00695 0.33715 0.00347 C 0.33941 0.00625 0.34167 0.0088 0.3441 0.01134 C 0.34774 0.01528 0.35365 0.01968 0.35799 0.02199 C 0.35955 0.02268 0.36128 0.02292 0.36285 0.02338 C 0.3651 0.02245 0.36771 0.02222 0.36979 0.0206 C 0.37066 0.01991 0.37014 0.01782 0.37083 0.01667 C 0.37569 0.00671 0.3724 0.01805 0.37483 0.0088 L 0.37483 0.0088 " pathEditMode="relative" ptsTypes="AAAAAAAAAAAAAAAAAAAAAAAAAAA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1389 0.00185 L 0.01389 0.00185 C 0.01528 -0.00139 0.01858 -0.01111 0.02274 -0.01273 C 0.02378 -0.01319 0.02465 -0.0118 0.02569 -0.01134 C 0.02639 -0.00949 0.02917 -0.00301 0.02969 0.00046 C 0.03021 0.0044 0.03021 0.00833 0.03056 0.01227 C 0.0309 0.01574 0.03125 0.01945 0.0316 0.02292 C 0.03229 0.01945 0.03281 0.01574 0.03368 0.01227 C 0.03385 0.01088 0.03403 0.00949 0.03455 0.00833 C 0.03542 0.00648 0.03663 0.00486 0.0375 0.00301 C 0.03785 0.00139 0.03802 -0.00046 0.03854 -0.00231 C 0.03906 -0.0037 0.03993 -0.00486 0.04062 -0.00625 C 0.04375 -0.01204 0.04288 -0.01065 0.04653 -0.01528 C 0.04809 -0.01458 0.05017 -0.01435 0.05139 -0.01273 C 0.05417 -0.00926 0.05451 -0.00393 0.05538 0.00046 C 0.05573 0.00185 0.05608 0.00301 0.05642 0.0044 C 0.05677 0.00787 0.05694 0.01134 0.05746 0.01505 C 0.05764 0.01713 0.05677 0.02199 0.05833 0.02153 C 0.06059 0.02083 0.06024 0.0162 0.06128 0.01366 C 0.06233 0.01134 0.06302 0.00903 0.06424 0.00695 C 0.06545 0.00533 0.06701 0.0044 0.06823 0.00301 C 0.07847 -0.00648 0.06233 0.00949 0.07517 -0.00347 C 0.07552 -0.00532 0.07535 -0.00741 0.07621 -0.0088 C 0.07882 -0.01319 0.08212 -0.00694 0.08316 -0.00486 C 0.08507 -0.00116 0.08628 0.00324 0.08802 0.00695 C 0.08941 0.00995 0.09687 0.02454 0.09792 0.02546 L 0.10104 0.02824 C 0.10347 0.0382 0.10052 0.02708 0.10104 0.02546 C 0.10191 0.02222 0.10399 0.01991 0.1059 0.01759 C 0.10972 0.01296 0.11354 0.0081 0.11788 0.0044 L 0.12378 -0.00092 C 0.12604 0.00301 0.12865 0.00671 0.13073 0.01088 C 0.13264 0.01505 0.13385 0.01991 0.13559 0.02408 C 0.13646 0.02639 0.13767 0.02847 0.13854 0.03079 C 0.14549 0.0125 0.13889 0.02732 0.14948 0.01088 C 0.15174 0.00764 0.15538 0.00046 0.15538 0.00046 C 0.15642 0.00093 0.15746 0.00093 0.15833 0.00185 C 0.16181 0.00463 0.16615 0.01528 0.16736 0.01759 C 0.16927 0.0213 0.17153 0.02454 0.17326 0.02824 C 0.17517 0.03218 0.17691 0.03796 0.1783 0.04259 C 0.17882 0.03912 0.17917 0.03542 0.18021 0.03218 C 0.18194 0.02662 0.18767 0.01736 0.1901 0.01227 C 0.19444 0.0037 0.19097 0.00764 0.19601 0.00301 C 0.20972 0.01783 0.18819 -0.00602 0.2099 0.02292 C 0.21094 0.02408 0.21215 0.02523 0.21285 0.02685 C 0.21441 0.03009 0.21597 0.03357 0.21684 0.03727 C 0.21719 0.03866 0.21736 0.04005 0.21788 0.04144 C 0.2184 0.04283 0.2191 0.04398 0.21979 0.04537 C 0.22014 0.04699 0.22049 0.04884 0.22083 0.05046 C 0.22101 0.05185 0.22118 0.05579 0.22187 0.05463 C 0.22361 0.05116 0.22309 0.04607 0.22483 0.04259 C 0.22674 0.03843 0.22986 0.03542 0.23264 0.03218 C 0.23316 0.03148 0.2474 0.01366 0.25347 0.00833 C 0.25417 0.00787 0.25486 0.00741 0.25556 0.00695 L 0.25556 0.00695 " pathEditMode="relative" ptsTypes="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5F68-0841-B315-9D63-38714A49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xel art of a city with trees and buildings&#10;&#10;Description automatically generated">
            <a:extLst>
              <a:ext uri="{FF2B5EF4-FFF2-40B4-BE49-F238E27FC236}">
                <a16:creationId xmlns:a16="http://schemas.microsoft.com/office/drawing/2014/main" id="{3A8B57E1-43C1-F32D-4CC5-8CE6D6C12EC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38" t="64523" r="54547" b="6576"/>
          <a:stretch/>
        </p:blipFill>
        <p:spPr>
          <a:xfrm>
            <a:off x="-16362" y="787791"/>
            <a:ext cx="9160362" cy="5795890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A51617E-C337-CAEA-DD4A-9A91D2012597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E8B5A-1D52-3147-803D-419E5267DF39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Creating a buzz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urple and orange butterfly&#10;&#10;Description automatically generated">
            <a:extLst>
              <a:ext uri="{FF2B5EF4-FFF2-40B4-BE49-F238E27FC236}">
                <a16:creationId xmlns:a16="http://schemas.microsoft.com/office/drawing/2014/main" id="{77F144C4-E1FC-8955-4306-E0A654A03F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93434">
            <a:off x="9662593" y="3357477"/>
            <a:ext cx="297180" cy="297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cartoon bug with wings&#10;&#10;Description automatically generated">
            <a:extLst>
              <a:ext uri="{FF2B5EF4-FFF2-40B4-BE49-F238E27FC236}">
                <a16:creationId xmlns:a16="http://schemas.microsoft.com/office/drawing/2014/main" id="{173E98BB-77E5-3CEA-6ED9-5541E773CE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7801306">
            <a:off x="9865324" y="1368864"/>
            <a:ext cx="333540" cy="333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17E806E-630B-D1BB-143A-C3CE2B6DF08F}"/>
              </a:ext>
            </a:extLst>
          </p:cNvPr>
          <p:cNvSpPr txBox="1"/>
          <p:nvPr/>
        </p:nvSpPr>
        <p:spPr>
          <a:xfrm flipH="1">
            <a:off x="5163270" y="1162893"/>
            <a:ext cx="1018194" cy="477055"/>
          </a:xfrm>
          <a:prstGeom prst="wedgeRoundRectCallout">
            <a:avLst>
              <a:gd name="adj1" fmla="val -35695"/>
              <a:gd name="adj2" fmla="val 67170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70,000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3602C-2F44-D33C-1490-901D9F4D4A1E}"/>
              </a:ext>
            </a:extLst>
          </p:cNvPr>
          <p:cNvSpPr txBox="1"/>
          <p:nvPr/>
        </p:nvSpPr>
        <p:spPr>
          <a:xfrm flipH="1">
            <a:off x="6341978" y="2317144"/>
            <a:ext cx="1018194" cy="477055"/>
          </a:xfrm>
          <a:prstGeom prst="wedgeRoundRectCallout">
            <a:avLst>
              <a:gd name="adj1" fmla="val -35695"/>
              <a:gd name="adj2" fmla="val 67170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80,000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BAEA99-2EBB-6C22-AD21-FA161A2B43A6}"/>
              </a:ext>
            </a:extLst>
          </p:cNvPr>
          <p:cNvSpPr/>
          <p:nvPr/>
        </p:nvSpPr>
        <p:spPr>
          <a:xfrm>
            <a:off x="276088" y="5803061"/>
            <a:ext cx="8569325" cy="43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The UK has more than </a:t>
            </a:r>
            <a:r>
              <a:rPr lang="en-GB" sz="2400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_____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 known types of wildlife.</a:t>
            </a:r>
          </a:p>
        </p:txBody>
      </p:sp>
      <p:pic>
        <p:nvPicPr>
          <p:cNvPr id="3" name="Picture 2" descr="A cartoon bee with wings&#10;&#10;Description automatically generated">
            <a:extLst>
              <a:ext uri="{FF2B5EF4-FFF2-40B4-BE49-F238E27FC236}">
                <a16:creationId xmlns:a16="http://schemas.microsoft.com/office/drawing/2014/main" id="{651B141B-4F0F-6623-9DB9-B065B6A5A2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994711" y="2281785"/>
            <a:ext cx="403099" cy="403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11F6BE-E872-1D28-AF16-960DF650D591}"/>
              </a:ext>
            </a:extLst>
          </p:cNvPr>
          <p:cNvSpPr txBox="1"/>
          <p:nvPr/>
        </p:nvSpPr>
        <p:spPr>
          <a:xfrm flipH="1">
            <a:off x="1735724" y="1565910"/>
            <a:ext cx="1018194" cy="477055"/>
          </a:xfrm>
          <a:prstGeom prst="wedgeRoundRectCallout">
            <a:avLst>
              <a:gd name="adj1" fmla="val 30104"/>
              <a:gd name="adj2" fmla="val 74761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60,000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7EFD05-C42E-2ACB-DC35-C07F3BBE6741}"/>
              </a:ext>
            </a:extLst>
          </p:cNvPr>
          <p:cNvSpPr/>
          <p:nvPr/>
        </p:nvSpPr>
        <p:spPr>
          <a:xfrm>
            <a:off x="276088" y="5803061"/>
            <a:ext cx="8569325" cy="4369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The UK has more than 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70,000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 known types of wildlife.</a:t>
            </a:r>
          </a:p>
        </p:txBody>
      </p:sp>
    </p:spTree>
    <p:extLst>
      <p:ext uri="{BB962C8B-B14F-4D97-AF65-F5344CB8AC3E}">
        <p14:creationId xmlns:p14="http://schemas.microsoft.com/office/powerpoint/2010/main" val="161365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45 0.00486 C 0.02101 0.00416 0.02917 -0.00047 0.03039 -0.00047 C 0.03698 -0.00047 0.03855 0.00162 0.04323 0.00347 C 0.04462 0.00393 0.04601 0.0044 0.04723 0.00486 C 0.04862 0.00625 0.04983 0.00764 0.05122 0.00879 C 0.05226 0.00972 0.0533 0.01041 0.05417 0.01157 C 0.05504 0.0125 0.05573 0.01412 0.05625 0.01551 C 0.0573 0.01713 0.05834 0.01898 0.05921 0.0206 C 0.05973 0.02384 0.06059 0.02685 0.06112 0.02986 C 0.06164 0.03333 0.06164 0.03703 0.06216 0.04051 C 0.06233 0.04236 0.06268 0.04398 0.06303 0.04583 C 0.06181 0.04838 0.06094 0.05162 0.05921 0.0537 C 0.05504 0.05856 0.04862 0.05555 0.04428 0.05509 C 0.04393 0.05208 0.04289 0.04884 0.04323 0.04583 C 0.04445 0.03842 0.04757 0.02777 0.05226 0.02199 C 0.054 0.0199 0.05625 0.01828 0.05834 0.01666 C 0.06094 0.01481 0.06389 0.01203 0.06702 0.01157 C 0.07518 0.00995 0.08351 0.01065 0.0915 0.01018 C 0.09896 0.01111 0.10608 0.01157 0.11337 0.01273 C 0.1198 0.01389 0.13316 0.01875 0.1382 0.0206 C 0.14462 0.02338 0.14983 0.02477 0.15487 0.02986 C 0.16268 0.03773 0.16615 0.04143 0.17171 0.05115 C 0.17379 0.05486 0.17778 0.06296 0.17778 0.06319 C 0.17882 0.06736 0.17952 0.07176 0.18073 0.07615 C 0.18178 0.08148 0.18438 0.08657 0.18455 0.09213 C 0.1849 0.10787 0.18507 0.12199 0.17483 0.13032 C 0.1724 0.13217 0.16945 0.13217 0.16684 0.1331 C 0.16233 0.13217 0.1573 0.13287 0.15278 0.13032 C 0.15087 0.12916 0.15 0.12523 0.14896 0.12245 C 0.14705 0.11736 0.14566 0.1118 0.1441 0.10648 C 0.14566 0.08889 0.14619 0.07106 0.14896 0.0537 C 0.15 0.04745 0.15313 0.0419 0.15573 0.03657 C 0.15851 0.03148 0.16441 0.02546 0.16875 0.02338 C 0.17379 0.02083 0.18316 0.02014 0.18872 0.01944 C 0.20018 0.0199 0.21164 0.01944 0.22327 0.0206 C 0.22744 0.02129 0.23195 0.02315 0.23612 0.02477 C 0.24011 0.02615 0.24428 0.02777 0.24809 0.02986 C 0.25053 0.03125 0.25278 0.03333 0.25504 0.03518 C 0.2573 0.03727 0.25973 0.03935 0.26181 0.0419 C 0.26684 0.04745 0.26997 0.05324 0.27379 0.06041 C 0.27483 0.0625 0.2757 0.06481 0.27674 0.0669 C 0.27778 0.07523 0.28039 0.08055 0.27674 0.08796 C 0.27587 0.08981 0.27431 0.0912 0.27257 0.09213 C 0.27066 0.09328 0.26823 0.09375 0.2658 0.09467 C 0.2625 0.09328 0.25886 0.09328 0.25591 0.09074 C 0.25296 0.08819 0.25087 0.08402 0.24879 0.08009 C 0.2408 0.06342 0.2415 0.0625 0.23803 0.04583 C 0.23855 0.03912 0.23733 0.03217 0.23907 0.02592 C 0.24063 0.02106 0.24983 0.00671 0.254 -0.00047 C 0.25504 -0.00209 0.25573 -0.0044 0.25695 -0.00579 C 0.26181 -0.01088 0.26164 -0.00973 0.26494 -0.01621 C 0.26598 -0.01852 0.26702 -0.0206 0.26789 -0.02292 C 0.26823 -0.02408 0.26858 -0.02547 0.26875 -0.02685 C 0.26928 -0.02848 0.26928 -0.03056 0.2698 -0.03218 C 0.2698 -0.03241 0.27049 -0.03218 0.27084 -0.03218 " pathEditMode="relative" rAng="0" ptsTypes="AAAAAAAAAAAAAAAAAAAAAAAAAAAAAAAAAAAAAAAAAAAAAAAAAAAAAAA">
                                      <p:cBhvr>
                                        <p:cTn id="6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1" y="453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-0.0074 L -0.02083 -0.0074 C -0.02795 -0.01319 -0.03333 -0.02014 -0.04167 -0.0206 C -0.04462 -0.02083 -0.04757 -0.0199 -0.0507 -0.01944 C -0.05156 -0.01852 -0.05243 -0.01736 -0.05365 -0.01666 C -0.05903 -0.01412 -0.06146 -0.01435 -0.06649 -0.01273 C -0.06875 -0.01203 -0.07118 -0.01111 -0.07344 -0.01018 C -0.08542 -0.00486 -0.07014 -0.00856 -0.09323 -0.00092 L -0.12882 0.01088 C -0.13281 0.01227 -0.13663 0.01389 -0.1408 0.01505 L -0.15156 0.0176 C -0.16389 0.01667 -0.19115 0.01829 -0.20608 0.00972 L -0.21997 0.00185 C -0.22153 0.00093 -0.22344 0.00023 -0.22483 -0.00092 C -0.22795 -0.00324 -0.23247 -0.00717 -0.23577 -0.00879 C -0.23733 -0.00949 -0.23906 -0.00949 -0.2408 -0.01018 C -0.25347 -0.01435 -0.24219 -0.01157 -0.25365 -0.01412 C -0.2599 -0.01365 -0.26615 -0.01389 -0.2724 -0.01273 C -0.27361 -0.0125 -0.27431 -0.01088 -0.27535 -0.01018 C -0.27674 -0.00926 -0.27813 -0.00856 -0.27934 -0.0074 C -0.28038 -0.00671 -0.28125 -0.00555 -0.28229 -0.00486 C -0.28368 -0.00393 -0.28507 -0.00324 -0.28629 -0.00231 C -0.28767 -0.00115 -0.28889 0.00047 -0.29028 0.00185 C -0.29149 0.00278 -0.29306 0.00324 -0.29427 0.0044 C -0.30052 0.01042 -0.29358 0.00672 -0.30122 0.01227 C -0.30278 0.01343 -0.30452 0.01389 -0.30608 0.01505 C -0.30938 0.01736 -0.31927 0.02709 -0.32101 0.0294 C -0.32535 0.03542 -0.32674 0.0375 -0.33177 0.0426 C -0.33646 0.04722 -0.34045 0.05324 -0.34566 0.05579 C -0.34827 0.05718 -0.35104 0.05834 -0.35365 0.05972 C -0.3559 0.06111 -0.35816 0.06273 -0.36059 0.06366 C -0.36615 0.06644 -0.36788 0.06644 -0.37344 0.06783 C -0.38073 0.06736 -0.38802 0.06713 -0.39514 0.06644 C -0.39618 0.06621 -0.39722 0.06551 -0.39827 0.06505 C -0.39983 0.06459 -0.40156 0.06412 -0.40313 0.06366 C -0.41181 0.05209 -0.40122 0.0669 -0.40816 0.05579 C -0.40903 0.0544 -0.41024 0.05324 -0.41111 0.05185 C -0.41406 0.04722 -0.41146 0.04792 -0.41493 0.04792 L -0.41493 0.04537 " pathEditMode="relative" ptsTypes="AAAAAAAAAAAAAAAAAAAAAAAAAAAAAAAAAAAAAAA">
                                      <p:cBhvr>
                                        <p:cTn id="8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54 -0.0044 L -0.01754 -0.0044 C -0.02448 -0.00301 -0.03108 -0.00301 -0.0375 0.00093 C -0.03924 0.00208 -0.04063 0.00417 -0.04236 0.00486 C -0.04549 0.00625 -0.05226 0.00764 -0.05226 0.00764 C -0.0533 0.00625 -0.05452 0.00509 -0.05521 0.00347 C -0.05677 0.00023 -0.05764 -0.0037 -0.0592 -0.00694 L -0.06111 -0.01088 C -0.06146 -0.01366 -0.06025 -0.01782 -0.06216 -0.01898 C -0.06493 -0.02037 -0.06823 -0.01759 -0.07101 -0.0162 C -0.07223 -0.01574 -0.07292 -0.01435 -0.07396 -0.01366 C -0.07535 -0.01273 -0.07674 -0.01204 -0.07795 -0.01088 C -0.079 -0.01018 -0.07986 -0.00903 -0.08091 -0.00833 C -0.08195 -0.00764 -0.08299 -0.00764 -0.08386 -0.00694 C -0.08525 -0.00625 -0.08646 -0.00509 -0.08785 -0.0044 C -0.09045 -0.00324 -0.09323 -0.00278 -0.09584 -0.00162 L -0.09879 -0.00046 C -0.10018 -0.00092 -0.10174 -0.00046 -0.10278 -0.00162 C -0.10382 -0.00301 -0.104 -0.00532 -0.10469 -0.00694 C -0.10556 -0.0088 -0.10677 -0.01042 -0.10764 -0.01227 C -0.10799 -0.01366 -0.10834 -0.01505 -0.10868 -0.0162 C -0.1092 -0.01805 -0.11007 -0.01967 -0.11059 -0.02153 C -0.11059 -0.02153 -0.11216 -0.03009 -0.11268 -0.03079 C -0.11337 -0.03171 -0.11459 -0.03171 -0.11563 -0.03217 C -0.12275 -0.02893 -0.11354 -0.03356 -0.12257 -0.02685 C -0.12414 -0.02569 -0.12587 -0.02523 -0.12743 -0.02407 C -0.13264 -0.02106 -0.13056 -0.02153 -0.13646 -0.01898 C -0.13768 -0.01829 -0.13907 -0.01805 -0.14028 -0.01759 C -0.1408 -0.01736 -0.14723 -0.0125 -0.14827 -0.01366 C -0.15052 -0.0162 -0.15226 -0.02407 -0.15226 -0.02407 C -0.15295 -0.02847 -0.15313 -0.0331 -0.15417 -0.03727 C -0.15452 -0.03866 -0.15469 -0.04028 -0.15521 -0.04143 C -0.15591 -0.04282 -0.15712 -0.04398 -0.15816 -0.04537 C -0.16146 -0.04398 -0.16493 -0.04305 -0.16806 -0.04143 C -0.18229 -0.0338 -0.16545 -0.03981 -0.17691 -0.03611 C -0.17761 -0.03472 -0.17795 -0.03287 -0.179 -0.03217 C -0.18455 -0.02778 -0.18507 -0.03241 -0.18889 -0.03727 C -0.18907 -0.03912 -0.19028 -0.04722 -0.1908 -0.0493 C -0.19132 -0.05116 -0.19219 -0.05278 -0.19289 -0.05463 C -0.19445 -0.05417 -0.19618 -0.05417 -0.19775 -0.05324 C -0.20747 -0.04815 -0.19827 -0.05092 -0.2066 -0.04537 C -0.20851 -0.04398 -0.21268 -0.04259 -0.21268 -0.04259 C -0.21354 -0.04305 -0.21476 -0.04305 -0.21563 -0.04398 C -0.23125 -0.06296 -0.21684 -0.04954 -0.22552 -0.05717 C -0.22604 -0.0581 -0.22882 -0.06528 -0.23143 -0.06389 C -0.23247 -0.06319 -0.23247 -0.06088 -0.23334 -0.05972 C -0.23386 -0.05926 -0.23924 -0.05393 -0.24028 -0.05324 C -0.24132 -0.05255 -0.24236 -0.05231 -0.24323 -0.05185 C -0.25104 -0.05532 -0.24236 -0.05069 -0.25417 -0.06643 L -0.25903 -0.07292 L -0.25903 -0.07176 " pathEditMode="relative" ptsTypes="AAAAAAAAAAAAAAAAAAAAAAAAAAAAAAAAAAAAAAAAAAAAAAAAAAA">
                                      <p:cBhvr>
                                        <p:cTn id="10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48 -0.03635 L 0.2948 -0.03588 C 0.29862 -0.0382 0.30244 -0.04121 0.3066 -0.04167 C 0.3125 -0.0426 0.31858 -0.0419 0.32448 -0.04051 C 0.32726 -0.03959 0.32952 -0.03658 0.3323 -0.03519 L 0.34219 -0.02963 C 0.34462 -0.02871 0.34671 -0.02662 0.34914 -0.02593 C 0.36528 -0.02037 0.34844 -0.0257 0.36598 -0.02199 C 0.39028 -0.0169 0.36233 -0.02153 0.38473 -0.01829 C 0.39132 -0.01945 0.39809 -0.02037 0.40452 -0.02338 C 0.4066 -0.02431 0.40799 -0.02662 0.40955 -0.02871 C 0.41059 -0.02963 0.41164 -0.03102 0.4125 -0.03241 C 0.4158 -0.0382 0.41632 -0.0426 0.41841 -0.04931 C 0.41893 -0.05417 0.42049 -0.07107 0.42049 -0.07477 C 0.41997 -0.08912 0.4191 -0.10417 0.41737 -0.11829 C 0.41719 -0.12084 0.4158 -0.12292 0.41441 -0.12454 C 0.4132 -0.12662 0.40938 -0.12778 0.40747 -0.12871 C 0.40625 -0.12755 0.40469 -0.12662 0.40365 -0.12454 C 0.40105 -0.1213 0.40018 -0.11852 0.39862 -0.11412 C 0.39896 -0.11042 0.39862 -0.10695 0.39966 -0.10348 C 0.40122 -0.09792 0.40782 -0.08912 0.41146 -0.08635 C 0.41459 -0.08403 0.41806 -0.0831 0.42136 -0.08102 C 0.42431 -0.07986 0.42726 -0.07824 0.43039 -0.07755 C 0.43386 -0.07639 0.4375 -0.07639 0.44115 -0.0757 C 0.44445 -0.07639 0.44792 -0.0757 0.45105 -0.07755 C 0.46198 -0.08241 0.47639 -0.10486 0.48073 -0.11297 C 0.48629 -0.12338 0.49306 -0.13426 0.49653 -0.1456 C 0.5033 -0.16736 0.50938 -0.19375 0.5125 -0.21736 C 0.51389 -0.22801 0.51441 -0.23912 0.51546 -0.25 C 0.5158 -0.26065 0.5165 -0.27153 0.5165 -0.28218 C 0.5165 -0.29468 0.51528 -0.31158 0.5125 -0.32431 C 0.51164 -0.32778 0.50973 -0.33102 0.50851 -0.33496 C 0.50105 -0.35579 0.51129 -0.33033 0.49966 -0.35579 C 0.49775 -0.35949 0.49671 -0.36366 0.49462 -0.36713 C 0.49271 -0.3706 0.48994 -0.37315 0.48768 -0.37639 C 0.48369 -0.38241 0.48056 -0.38982 0.47587 -0.39491 C 0.47223 -0.39885 0.47101 -0.4007 0.46684 -0.40278 C 0.46563 -0.40348 0.46424 -0.40371 0.46303 -0.40417 C 0.46198 -0.4044 0.46007 -0.40556 0.46007 -0.40533 " pathEditMode="relative" rAng="0" ptsTypes="AAAAAAAAAAAAAAAAAAAAAAAAAAAAAAAAAAAAAAA">
                                      <p:cBhvr>
                                        <p:cTn id="3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76" y="-1754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71 -0.09143 L -0.29271 -0.09143 C -0.2974 -0.09005 -0.30209 -0.08889 -0.3066 -0.0875 C -0.30903 -0.08657 -0.31129 -0.08565 -0.31354 -0.08472 C -0.31493 -0.08426 -0.31615 -0.0838 -0.31754 -0.08333 C -0.31719 -0.09143 -0.31702 -0.0993 -0.3165 -0.10717 C -0.31632 -0.11111 -0.31407 -0.11574 -0.31563 -0.11898 C -0.31684 -0.12176 -0.32014 -0.11991 -0.32257 -0.12037 C -0.32587 -0.11829 -0.329 -0.11597 -0.33247 -0.11389 C -0.33403 -0.11273 -0.33681 -0.10903 -0.33733 -0.11111 C -0.34063 -0.12292 -0.33316 -0.13588 -0.33039 -0.1456 C -0.32952 -0.14884 -0.329 -0.15255 -0.32848 -0.15602 C -0.32813 -0.15833 -0.32587 -0.16204 -0.32743 -0.16273 C -0.33125 -0.16412 -0.33542 -0.16088 -0.33941 -0.15995 C -0.34289 -0.16042 -0.34792 -0.15764 -0.35018 -0.16134 C -0.35243 -0.16481 -0.34879 -0.17014 -0.34827 -0.17454 C -0.34757 -0.17986 -0.34688 -0.18518 -0.34618 -0.19028 C -0.34688 -0.19745 -0.34584 -0.20509 -0.34827 -0.21157 C -0.34931 -0.21435 -0.35278 -0.21366 -0.35521 -0.21412 C -0.35938 -0.21505 -0.36372 -0.21505 -0.36806 -0.21551 C -0.36615 -0.22824 -0.36841 -0.21713 -0.36111 -0.23403 C -0.3592 -0.23819 -0.35764 -0.24259 -0.35608 -0.24722 C -0.35434 -0.25278 -0.35122 -0.26435 -0.35122 -0.26435 C -0.35191 -0.2669 -0.35122 -0.2713 -0.35313 -0.27222 C -0.3566 -0.27407 -0.36042 -0.27153 -0.36407 -0.27083 C -0.36702 -0.27037 -0.36997 -0.26898 -0.37292 -0.26829 C -0.375 -0.26782 -0.37691 -0.26736 -0.379 -0.2669 C -0.3783 -0.27893 -0.37466 -0.28819 -0.38282 -0.29606 C -0.38455 -0.29768 -0.38681 -0.29699 -0.38889 -0.29722 C -0.40799 -0.29421 -0.41563 -0.28194 -0.41563 -0.30648 C -0.41563 -0.31018 -0.41424 -0.31366 -0.41354 -0.31713 C -0.41389 -0.32245 -0.41285 -0.32824 -0.41459 -0.33287 C -0.41545 -0.33542 -0.41841 -0.33542 -0.42049 -0.33565 C -0.42969 -0.3368 -0.43907 -0.33657 -0.44827 -0.33704 C -0.44861 -0.34606 -0.44497 -0.35741 -0.44931 -0.36458 C -0.45209 -0.36944 -0.45851 -0.36319 -0.46302 -0.36204 C -0.46615 -0.36134 -0.4691 -0.36018 -0.47205 -0.35949 C -0.47361 -0.3588 -0.47535 -0.35856 -0.47691 -0.3581 C -0.47726 -0.36204 -0.47761 -0.36597 -0.47795 -0.36991 C -0.47865 -0.37963 -0.47344 -0.39444 -0.47986 -0.39907 C -0.48212 -0.40046 -0.51025 -0.38773 -0.51754 -0.38449 C -0.51615 -0.39028 -0.51493 -0.39583 -0.51354 -0.40162 C -0.51077 -0.4125 -0.50434 -0.42708 -0.51268 -0.43866 C -0.51667 -0.44444 -0.52448 -0.43958 -0.53039 -0.43981 C -0.53004 -0.44398 -0.53021 -0.44792 -0.52934 -0.45185 C -0.5283 -0.45694 -0.52604 -0.46134 -0.52448 -0.4662 C -0.52223 -0.47292 -0.52275 -0.47199 -0.52153 -0.47824 C -0.52344 -0.4787 -0.52552 -0.47963 -0.52743 -0.47963 C -0.53976 -0.47893 -0.54757 -0.47685 -0.5592 -0.4743 C -0.55816 -0.49005 -0.55938 -0.48796 -0.55521 -0.50069 C -0.554 -0.50417 -0.55122 -0.51111 -0.55122 -0.51111 C -0.55157 -0.51412 -0.55052 -0.51805 -0.55226 -0.52014 C -0.56094 -0.53079 -0.5658 -0.51944 -0.5592 -0.52685 C -0.55799 -0.52801 -0.55712 -0.5294 -0.55608 -0.53079 C -0.56302 -0.53171 -0.57101 -0.52847 -0.57691 -0.53333 C -0.57969 -0.53565 -0.57136 -0.53819 -0.5691 -0.54143 C -0.56684 -0.54421 -0.56545 -0.5456 -0.56407 -0.5493 C -0.56389 -0.54954 -0.56407 -0.55023 -0.56407 -0.55069 " pathEditMode="relative" ptsTypes="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0" presetClass="path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44167 0.04283 L -0.44167 0.04283 C -0.44479 0.04398 -0.44757 0.0456 -0.4507 0.04676 C -0.45261 0.04746 -0.45452 0.04815 -0.4566 0.04815 C -0.47049 0.04815 -0.48438 0.04722 -0.49827 0.04676 C -0.50156 0.04537 -0.50469 0.04398 -0.50816 0.04283 C -0.51632 0.03982 -0.51702 0.04074 -0.52483 0.03472 C -0.52743 0.03287 -0.52952 0.03033 -0.53177 0.02824 C -0.53316 0.02709 -0.53455 0.02639 -0.53577 0.0257 C -0.53924 0.01621 -0.53594 0.02385 -0.54167 0.01505 C -0.54288 0.01343 -0.54375 0.01158 -0.54462 0.00972 C -0.54601 0.00718 -0.5467 0.00371 -0.54861 0.00185 C -0.55 0.00047 -0.55122 -0.00115 -0.55261 -0.00208 C -0.55417 -0.00324 -0.5559 -0.00416 -0.55764 -0.00486 C -0.5592 -0.00532 -0.56094 -0.00555 -0.5625 -0.00602 C -0.56389 -0.00694 -0.56493 -0.00879 -0.56649 -0.00879 C -0.57795 -0.00903 -0.58958 -0.00717 -0.60122 -0.0074 C -0.61528 -0.00764 -0.62952 -0.00926 -0.64375 -0.00995 C -0.64931 -0.01481 -0.65625 -0.01782 -0.66059 -0.02453 C -0.66736 -0.03541 -0.67361 -0.04375 -0.6783 -0.05625 C -0.68038 -0.0618 -0.68177 -0.06759 -0.68333 -0.07338 C -0.69236 -0.10856 -0.68316 -0.07384 -0.68924 -0.10509 C -0.69219 -0.12014 -0.69358 -0.12153 -0.69809 -0.13541 C -0.69948 -0.13981 -0.70052 -0.14444 -0.70208 -0.14861 C -0.70434 -0.15486 -0.7092 -0.16365 -0.71302 -0.16852 C -0.7158 -0.17199 -0.71858 -0.17546 -0.72188 -0.17778 C -0.72552 -0.18032 -0.72969 -0.18148 -0.73386 -0.1831 C -0.74479 -0.18727 -0.75017 -0.18657 -0.76354 -0.18703 L -0.81094 -0.18842 C -0.82153 -0.19421 -0.83455 -0.19953 -0.84063 -0.21342 C -0.84236 -0.21713 -0.8434 -0.22129 -0.84462 -0.225 C -0.84497 -0.22778 -0.84531 -0.23032 -0.84566 -0.2331 C -0.84601 -0.23518 -0.84636 -0.23727 -0.8467 -0.23958 C -0.84809 -0.25347 -0.84636 -0.25115 -0.85052 -0.26342 C -0.85156 -0.2662 -0.85452 -0.2743 -0.85747 -0.27662 C -0.85955 -0.27801 -0.86129 -0.27778 -0.86337 -0.27778 " pathEditMode="relative" ptsTypes="AAAAAAAAAAAAAAAAAAAAAAAAAAAAAAAAAA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/>
      <p:bldP spid="5" grpId="0" animBg="1"/>
      <p:bldP spid="5" grpId="1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5F68-0841-B315-9D63-38714A49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xel art of a city with trees and buildings&#10;&#10;Description automatically generated">
            <a:extLst>
              <a:ext uri="{FF2B5EF4-FFF2-40B4-BE49-F238E27FC236}">
                <a16:creationId xmlns:a16="http://schemas.microsoft.com/office/drawing/2014/main" id="{8150CD61-B361-21F8-CC79-FDACD703452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" r="1"/>
          <a:stretch/>
        </p:blipFill>
        <p:spPr>
          <a:xfrm>
            <a:off x="0" y="787791"/>
            <a:ext cx="9144000" cy="5795890"/>
          </a:xfrm>
          <a:prstGeom prst="rect">
            <a:avLst/>
          </a:prstGeom>
        </p:spPr>
      </p:pic>
      <p:pic>
        <p:nvPicPr>
          <p:cNvPr id="18" name="Picture 17" descr="A purple and orange butterfly&#10;&#10;Description automatically generated">
            <a:extLst>
              <a:ext uri="{FF2B5EF4-FFF2-40B4-BE49-F238E27FC236}">
                <a16:creationId xmlns:a16="http://schemas.microsoft.com/office/drawing/2014/main" id="{77F144C4-E1FC-8955-4306-E0A654A03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434">
            <a:off x="4593247" y="-868099"/>
            <a:ext cx="297180" cy="297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A51617E-C337-CAEA-DD4A-9A91D2012597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E8B5A-1D52-3147-803D-419E5267DF39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Creating a buzz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 descr="A cartoon bee with wings&#10;&#10;Description automatically generated">
            <a:extLst>
              <a:ext uri="{FF2B5EF4-FFF2-40B4-BE49-F238E27FC236}">
                <a16:creationId xmlns:a16="http://schemas.microsoft.com/office/drawing/2014/main" id="{2FA3361F-C100-C674-91B3-5C2492BC5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4286" y="-1760922"/>
            <a:ext cx="403099" cy="403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cartoon bug with wings&#10;&#10;Description automatically generated">
            <a:extLst>
              <a:ext uri="{FF2B5EF4-FFF2-40B4-BE49-F238E27FC236}">
                <a16:creationId xmlns:a16="http://schemas.microsoft.com/office/drawing/2014/main" id="{173E98BB-77E5-3CEA-6ED9-5541E773C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2064">
            <a:off x="-1399461" y="740795"/>
            <a:ext cx="333540" cy="333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A06F21-C6DF-F127-DC1E-60C4F422ACB5}"/>
              </a:ext>
            </a:extLst>
          </p:cNvPr>
          <p:cNvSpPr txBox="1"/>
          <p:nvPr/>
        </p:nvSpPr>
        <p:spPr>
          <a:xfrm flipH="1">
            <a:off x="1416177" y="1607255"/>
            <a:ext cx="1018194" cy="477055"/>
          </a:xfrm>
          <a:prstGeom prst="wedgeRoundRectCallout">
            <a:avLst>
              <a:gd name="adj1" fmla="val 33629"/>
              <a:gd name="adj2" fmla="val 83984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7E806E-630B-D1BB-143A-C3CE2B6DF08F}"/>
              </a:ext>
            </a:extLst>
          </p:cNvPr>
          <p:cNvSpPr txBox="1"/>
          <p:nvPr/>
        </p:nvSpPr>
        <p:spPr>
          <a:xfrm flipH="1">
            <a:off x="4408087" y="1202973"/>
            <a:ext cx="1018194" cy="477055"/>
          </a:xfrm>
          <a:prstGeom prst="wedgeRoundRectCallout">
            <a:avLst>
              <a:gd name="adj1" fmla="val 27327"/>
              <a:gd name="adj2" fmla="val 83984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40%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3602C-2F44-D33C-1490-901D9F4D4A1E}"/>
              </a:ext>
            </a:extLst>
          </p:cNvPr>
          <p:cNvSpPr txBox="1"/>
          <p:nvPr/>
        </p:nvSpPr>
        <p:spPr>
          <a:xfrm flipH="1">
            <a:off x="7418274" y="1456928"/>
            <a:ext cx="1018194" cy="477055"/>
          </a:xfrm>
          <a:prstGeom prst="wedgeRoundRectCallout">
            <a:avLst>
              <a:gd name="adj1" fmla="val 30478"/>
              <a:gd name="adj2" fmla="val 80621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60%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BAEA99-2EBB-6C22-AD21-FA161A2B43A6}"/>
              </a:ext>
            </a:extLst>
          </p:cNvPr>
          <p:cNvSpPr/>
          <p:nvPr/>
        </p:nvSpPr>
        <p:spPr>
          <a:xfrm>
            <a:off x="304605" y="5574029"/>
            <a:ext cx="8569325" cy="694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In the UK, there is </a:t>
            </a:r>
            <a:r>
              <a:rPr lang="en-GB" sz="2400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___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 less wildlife than there was 44 years ago.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42F1681-D1FB-87CD-15A7-A8A9FB0E4F82}"/>
              </a:ext>
            </a:extLst>
          </p:cNvPr>
          <p:cNvSpPr/>
          <p:nvPr/>
        </p:nvSpPr>
        <p:spPr>
          <a:xfrm>
            <a:off x="304605" y="5574029"/>
            <a:ext cx="8569325" cy="6942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In the UK, there is 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20%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 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less wildlife than there was 44 years ago. </a:t>
            </a:r>
          </a:p>
        </p:txBody>
      </p:sp>
    </p:spTree>
    <p:extLst>
      <p:ext uri="{BB962C8B-B14F-4D97-AF65-F5344CB8AC3E}">
        <p14:creationId xmlns:p14="http://schemas.microsoft.com/office/powerpoint/2010/main" val="287602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28 0.00903 L 0.01128 0.00903 C 0.01406 0.0169 0.01736 0.02454 0.01996 0.03264 C 0.02118 0.03611 0.0217 0.04514 0.02343 0.04884 C 0.0243 0.05069 0.02604 0.05185 0.02691 0.05347 C 0.02951 0.0581 0.03159 0.06296 0.03402 0.06759 C 0.03628 0.07222 0.03767 0.07592 0.04097 0.0794 C 0.04444 0.08264 0.04739 0.08819 0.05156 0.08866 L 0.07257 0.09097 C 0.07135 0.09491 0.07066 0.09907 0.06909 0.10278 C 0.06302 0.11713 0.05659 0.11296 0.07951 0.10949 C 0.08246 0.11111 0.08715 0.11042 0.08836 0.11412 C 0.08889 0.11597 0.08541 0.13842 0.08489 0.14213 C 0.09514 0.17662 0.07552 0.12153 0.11996 0.15625 C 0.1243 0.15972 0.11632 0.1838 0.11458 0.18912 C 0.11406 0.19375 0.10972 0.20116 0.11284 0.20301 C 0.12708 0.21134 0.1585 0.21481 0.1585 0.21481 C 0.15694 0.23518 0.15225 0.24861 0.16909 0.26389 C 0.17482 0.26921 0.18298 0.2669 0.1901 0.26852 C 0.19236 0.27014 0.19687 0.26967 0.19705 0.27315 C 0.19757 0.28287 0.19184 0.30139 0.19184 0.30139 C 0.19357 0.3037 0.19461 0.30764 0.19705 0.30833 C 0.20625 0.31088 0.21684 0.30486 0.22517 0.31065 C 0.22882 0.31319 0.22465 0.32176 0.22343 0.32708 C 0.2217 0.33426 0.21857 0.34097 0.21632 0.34815 C 0.21562 0.35046 0.21527 0.35278 0.21458 0.35509 C 0.221 0.35671 0.22777 0.35694 0.23385 0.35972 C 0.23628 0.36088 0.23923 0.36342 0.23923 0.3669 C 0.23923 0.37199 0.23559 0.37616 0.23385 0.38079 C 0.23316 0.3831 0.23038 0.38704 0.23211 0.38796 C 0.23541 0.38958 0.23923 0.38634 0.2427 0.38542 C 0.24496 0.39028 0.24791 0.39444 0.24965 0.39954 C 0.25086 0.40324 0.24878 0.40972 0.25139 0.41134 C 0.25573 0.41389 0.26076 0.40972 0.26545 0.4088 C 0.26666 0.41134 0.26701 0.41505 0.26892 0.41597 C 0.27187 0.4169 0.275 0.41204 0.27777 0.41366 C 0.28177 0.41597 0.28125 0.42315 0.28125 0.42755 L 0.28125 0.42755 L 0.28836 0.43241 " pathEditMode="relative" ptsTypes="AAAAAAAAAAAAAAAAAAAAAAAAAAAAAAAAAAAAAAA">
                                      <p:cBhvr>
                                        <p:cTn id="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22222" decel="2222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07 0.0125 L -0.01007 0.01273 C -0.01129 0.01967 -0.0125 0.02662 -0.01372 0.03356 C -0.01441 0.03842 -0.01528 0.04745 -0.01719 0.05231 C -0.01806 0.05486 -0.01945 0.05694 -0.02066 0.05949 C -0.02413 0.08263 -0.02136 0.0618 -0.02413 0.09907 C -0.02466 0.10532 -0.02535 0.11157 -0.02587 0.11782 C -0.02761 0.1375 -0.02813 0.14907 -0.02934 0.16921 C -0.02761 0.21921 -0.02848 0.26921 -0.02413 0.31875 C -0.02257 0.33726 -0.01615 0.35439 -0.01181 0.37222 C -0.00973 0.38125 -0.00816 0.39027 -0.00486 0.39814 C 0.00503 0.42268 0.01996 0.44305 0.03559 0.46134 C 0.04097 0.46759 0.0467 0.47337 0.05312 0.47754 C 0.06909 0.48888 0.07448 0.48726 0.09166 0.48935 C 0.09687 0.48865 0.10243 0.48912 0.10746 0.48703 C 0.11284 0.48472 0.11684 0.47615 0.11979 0.4706 C 0.12031 0.46759 0.1217 0.46458 0.12152 0.46134 C 0.121 0.45046 0.12014 0.43912 0.11805 0.4287 C 0.11718 0.42407 0.11475 0.4206 0.11267 0.41689 C 0.11059 0.41296 0.10833 0.40879 0.10573 0.40509 C 0.10277 0.40115 0.09583 0.39513 0.09166 0.39328 C 0.08889 0.39212 0.08576 0.39212 0.08298 0.3912 C 0.07135 0.39282 0.06562 0.38935 0.05833 0.40069 C 0.05607 0.40393 0.05486 0.4081 0.05312 0.41203 C 0.05191 0.41782 0.05034 0.42291 0.04948 0.4287 C 0.04791 0.44074 0.04635 0.45347 0.046 0.46574 C 0.04548 0.48518 0.04809 0.503 0.05486 0.5199 C 0.05816 0.52824 0.06232 0.53611 0.06718 0.54328 C 0.07187 0.55023 0.07708 0.55648 0.08298 0.56203 C 0.09392 0.57222 0.1092 0.57592 0.12152 0.58055 L 0.20052 0.57592 C 0.20295 0.57569 0.20555 0.57523 0.20746 0.57361 C 0.20989 0.57129 0.21111 0.56736 0.21284 0.56435 C 0.2158 0.55231 0.21267 0.56134 0.21979 0.55023 C 0.2217 0.54722 0.22343 0.54398 0.22517 0.54097 C 0.22639 0.53865 0.22725 0.53611 0.22864 0.53379 C 0.23021 0.53125 0.23212 0.52916 0.23385 0.52685 L 0.24097 0.5081 L 0.24097 0.50833 " pathEditMode="relative" rAng="0" ptsTypes="AAAAAAAAAAAAAAAAAAAAAAAAAAAAAAAAAAAAAAA">
                                      <p:cBhvr>
                                        <p:cTn id="8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80" y="2840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89 0.01875 L 0.01389 0.01898 C 0.0151 0.02569 0.01545 0.0331 0.01753 0.03958 C 0.0184 0.04282 0.02118 0.04421 0.02274 0.04676 C 0.02413 0.04884 0.02482 0.05185 0.02621 0.0537 C 0.03767 0.06898 0.07621 0.06296 0.07708 0.06319 C 0.08003 0.06551 0.08316 0.06736 0.08594 0.07014 C 0.09132 0.07569 0.09462 0.08379 0.09826 0.0912 L 0.10521 0.10509 C 0.10972 0.12916 0.10347 0.09953 0.11059 0.12384 C 0.11771 0.1493 0.10607 0.11666 0.11562 0.14259 C 0.11701 0.1493 0.11875 0.16041 0.12083 0.16597 C 0.12205 0.16944 0.1243 0.17222 0.12604 0.17546 C 0.12951 0.18912 0.12517 0.17662 0.13298 0.18703 C 0.13455 0.18912 0.13507 0.19213 0.13663 0.19421 C 0.1401 0.19884 0.14635 0.20115 0.15052 0.20347 L 0.18038 0.19884 C 0.19062 0.19699 0.18663 0.19722 0.19444 0.19421 C 0.1967 0.19328 0.19913 0.19259 0.20139 0.19166 C 0.20642 0.19236 0.21927 0.1919 0.22604 0.19653 C 0.22795 0.19768 0.22951 0.19953 0.23125 0.20115 C 0.2408 0.22662 0.23177 0.20602 0.24184 0.22222 C 0.24514 0.22754 0.24479 0.23171 0.25052 0.23379 C 0.25451 0.23541 0.25868 0.23541 0.26285 0.23634 C 0.2658 0.23541 0.26892 0.23541 0.27153 0.23379 C 0.27309 0.2331 0.27413 0.23102 0.27517 0.22916 C 0.27673 0.22592 0.27969 0.21736 0.28038 0.21273 C 0.28055 0.21134 0.28038 0.20972 0.28038 0.2081 L 0.28038 0.20833 " pathEditMode="relative" rAng="0" ptsTypes="AAAAAAAAAAAAAAAAAAAAAAAAAAAAA">
                                      <p:cBhvr>
                                        <p:cTn id="1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16" y="10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2500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097 0.52199 L 0.29097 0.52199 C 0.29496 0.51643 0.29739 0.50694 0.30312 0.50555 C 0.31232 0.50347 0.33159 0.52314 0.33819 0.52893 C 0.33941 0.53217 0.34045 0.53541 0.34184 0.53842 C 0.34323 0.54166 0.34583 0.54421 0.34705 0.54768 C 0.3493 0.55439 0.35069 0.5618 0.35225 0.56875 C 0.35521 0.58125 0.35746 0.59328 0.35937 0.60625 C 0.36007 0.61157 0.36024 0.61712 0.36111 0.62268 C 0.36475 0.64652 0.36614 0.65023 0.37152 0.67175 C 0.37222 0.67638 0.37239 0.68125 0.37326 0.68564 C 0.375 0.69328 0.3776 0.69583 0.38038 0.70208 C 0.38159 0.70509 0.38194 0.70902 0.38385 0.71157 C 0.38524 0.71319 0.38732 0.71296 0.38906 0.71388 C 0.39027 0.71527 0.39114 0.71782 0.39271 0.71851 C 0.39948 0.72175 0.41371 0.72546 0.41371 0.72546 C 0.4335 0.72199 0.46024 0.71782 0.48038 0.71157 C 0.48576 0.70972 0.49114 0.70763 0.49618 0.70439 C 0.50156 0.70115 0.51059 0.69097 0.51545 0.68564 C 0.52396 0.66574 0.52986 0.66041 0.51718 0.63194 C 0.5151 0.62708 0.50902 0.63032 0.50486 0.62962 C 0.49027 0.63125 0.47552 0.63078 0.46111 0.63425 C 0.45868 0.63495 0.45729 0.63865 0.45573 0.6412 C 0.45382 0.6449 0.45191 0.64884 0.45052 0.653 C 0.44809 0.65995 0.4467 0.66875 0.44531 0.67638 C 0.44652 0.69513 0.44583 0.71412 0.44878 0.73263 C 0.45 0.73981 0.45434 0.74537 0.45764 0.75115 C 0.46701 0.76875 0.47326 0.78125 0.48906 0.78865 C 0.49809 0.79282 0.50781 0.79328 0.51718 0.79583 C 0.55173 0.79398 0.55868 0.79699 0.58732 0.78634 C 0.61146 0.77731 0.60156 0.7787 0.62257 0.76527 C 0.63055 0.76018 0.63889 0.75625 0.64705 0.75115 C 0.65816 0.74444 0.6684 0.73425 0.68038 0.73009 C 0.69965 0.72384 0.68975 0.72685 0.71024 0.72083 C 0.71666 0.72152 0.72343 0.72037 0.72951 0.72314 C 0.73229 0.72453 0.73281 0.72962 0.73472 0.73263 C 0.74045 0.7412 0.74618 0.74837 0.75399 0.7537 C 0.76163 0.75856 0.76562 0.7581 0.77343 0.76064 C 0.7993 0.76921 0.77187 0.76412 0.81545 0.76759 C 0.82309 0.76689 0.83073 0.76666 0.83837 0.76527 C 0.84305 0.76435 0.84774 0.76273 0.85225 0.76064 C 0.85607 0.75879 0.85937 0.75625 0.86284 0.7537 C 0.87118 0.74699 0.87482 0.74282 0.88212 0.73495 C 0.88593 0.72476 0.88298 0.72546 0.8875 0.72546 L 0.8875 0.72546 L 0.8875 0.72546 " pathEditMode="relative" ptsTypes="AAAAAAAAAAAAAAAAAAAAAAAAAAAAAAAAAAAAAAAAAAAA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17 0.43912 L 0.3217 0.43912 C 0.33819 0.39491 0.32621 0.40208 0.3427 0.39491 C 0.34392 0.40023 0.34531 0.40555 0.34618 0.41111 C 0.3526 0.44954 0.34687 0.42569 0.35139 0.44398 L 0.37604 0.42523 C 0.37777 0.42384 0.3802 0.41805 0.38125 0.4206 C 0.40208 0.4669 0.38003 0.45509 0.39705 0.4625 C 0.40573 0.44954 0.41823 0.42708 0.43211 0.42292 C 0.43576 0.42176 0.43802 0.42917 0.44097 0.43217 C 0.44218 0.43842 0.44201 0.44537 0.44444 0.45092 C 0.45416 0.47338 0.45607 0.45208 0.46198 0.44167 C 0.46632 0.43403 0.46892 0.43217 0.4743 0.42755 C 0.47604 0.42917 0.4783 0.42986 0.47951 0.43217 C 0.48142 0.43565 0.48177 0.44005 0.48298 0.44398 C 0.4875 0.45694 0.48715 0.45555 0.49184 0.46505 C 0.4993 0.44676 0.50104 0.43935 0.51284 0.42523 C 0.51423 0.42361 0.51632 0.42361 0.51823 0.42292 C 0.51996 0.42685 0.52187 0.43055 0.52343 0.43449 C 0.53836 0.47153 0.52361 0.43796 0.53576 0.46505 C 0.54132 0.4581 0.55416 0.44375 0.56024 0.43449 C 0.56684 0.42454 0.56041 0.42986 0.56736 0.42523 L 0.56736 0.42523 " pathEditMode="relative" ptsTypes="AAAAAAAAAAAAAAAAAAAAA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78 0.20903 L 0.32778 0.20903 L 0.35052 0.17153 C 0.36441 0.14907 0.37291 0.13379 0.3908 0.11551 C 0.39739 0.10903 0.40434 0.10301 0.41198 0.09907 C 0.42153 0.09421 0.43177 0.09282 0.44166 0.08981 C 0.45816 0.09514 0.47517 0.09791 0.4908 0.10602 C 0.49774 0.10972 0.50278 0.11828 0.50833 0.12477 C 0.51389 0.13148 0.5191 0.13865 0.52413 0.14583 C 0.5375 0.16458 0.5434 0.17708 0.5592 0.19259 C 0.571 0.20416 0.59288 0.22222 0.60833 0.22778 C 0.621 0.23217 0.6342 0.23403 0.64705 0.23727 C 0.65816 0.23634 0.66962 0.23842 0.68038 0.23472 C 0.69323 0.23055 0.70538 0.22222 0.71719 0.21365 C 0.75052 0.19004 0.77969 0.1625 0.8066 0.12708 C 0.83055 0.09583 0.85469 0.06435 0.875 0.02893 C 0.89305 -0.00232 0.88906 0.00092 0.91007 -0.02246 C 0.91458 -0.02755 0.9191 -0.03287 0.92413 -0.03658 C 0.93021 -0.04074 0.93698 -0.04283 0.9434 -0.04584 C 0.95816 -0.04445 0.97326 -0.0463 0.98732 -0.04121 C 1.00173 -0.03611 1.01423 -0.02408 1.02778 -0.01551 C 1.0283 -0.01505 1.06007 0.00416 1.06285 0.00555 C 1.07222 0.01018 1.08107 0.01643 1.0908 0.01967 C 1.12222 0.03009 1.13715 0.02916 1.16805 0.03125 C 1.18507 0.02731 1.20243 0.02569 1.21892 0.01967 C 1.23038 0.01528 1.23212 0.0044 1.23819 -0.00625 C 1.23975 -0.0088 1.24357 -0.0132 1.24357 -0.0132 L 1.24357 -0.0132 " pathEditMode="relative" ptsTypes="AAAAAAAAAAAAAAAAAAAAAAAAAA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5F68-0841-B315-9D63-38714A49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xel art of a city with trees and buildings&#10;&#10;Description automatically generated">
            <a:extLst>
              <a:ext uri="{FF2B5EF4-FFF2-40B4-BE49-F238E27FC236}">
                <a16:creationId xmlns:a16="http://schemas.microsoft.com/office/drawing/2014/main" id="{77B4EE26-4AAA-87D9-3C34-4C6CF8479C2A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826" t="46585" r="1630" b="1260"/>
          <a:stretch/>
        </p:blipFill>
        <p:spPr>
          <a:xfrm>
            <a:off x="0" y="787791"/>
            <a:ext cx="9144000" cy="5795890"/>
          </a:xfrm>
          <a:prstGeom prst="rect">
            <a:avLst/>
          </a:prstGeom>
        </p:spPr>
      </p:pic>
      <p:pic>
        <p:nvPicPr>
          <p:cNvPr id="3" name="Picture 2" descr="A cartoon bug with wings&#10;&#10;Description automatically generated">
            <a:extLst>
              <a:ext uri="{FF2B5EF4-FFF2-40B4-BE49-F238E27FC236}">
                <a16:creationId xmlns:a16="http://schemas.microsoft.com/office/drawing/2014/main" id="{358D04E1-690F-58E3-BC08-CC8D632CF8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00901">
            <a:off x="10331842" y="3323944"/>
            <a:ext cx="210112" cy="2101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 descr="A purple and orange butterfly&#10;&#10;Description automatically generated">
            <a:extLst>
              <a:ext uri="{FF2B5EF4-FFF2-40B4-BE49-F238E27FC236}">
                <a16:creationId xmlns:a16="http://schemas.microsoft.com/office/drawing/2014/main" id="{77F144C4-E1FC-8955-4306-E0A654A03F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7219">
            <a:off x="10268595" y="2078908"/>
            <a:ext cx="187206" cy="1872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A51617E-C337-CAEA-DD4A-9A91D2012597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E8B5A-1D52-3147-803D-419E5267DF39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Creating a buzz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 descr="A cartoon bee with wings&#10;&#10;Description automatically generated">
            <a:extLst>
              <a:ext uri="{FF2B5EF4-FFF2-40B4-BE49-F238E27FC236}">
                <a16:creationId xmlns:a16="http://schemas.microsoft.com/office/drawing/2014/main" id="{2FA3361F-C100-C674-91B3-5C2492BC5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449" y="663513"/>
            <a:ext cx="253930" cy="253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A06F21-C6DF-F127-DC1E-60C4F422ACB5}"/>
              </a:ext>
            </a:extLst>
          </p:cNvPr>
          <p:cNvSpPr txBox="1"/>
          <p:nvPr/>
        </p:nvSpPr>
        <p:spPr>
          <a:xfrm flipH="1">
            <a:off x="5200205" y="2392366"/>
            <a:ext cx="1018194" cy="477055"/>
          </a:xfrm>
          <a:prstGeom prst="wedgeRoundRectCallout">
            <a:avLst>
              <a:gd name="adj1" fmla="val -35695"/>
              <a:gd name="adj2" fmla="val 67170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25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7E806E-630B-D1BB-143A-C3CE2B6DF08F}"/>
              </a:ext>
            </a:extLst>
          </p:cNvPr>
          <p:cNvSpPr txBox="1"/>
          <p:nvPr/>
        </p:nvSpPr>
        <p:spPr>
          <a:xfrm flipH="1">
            <a:off x="3465694" y="1125145"/>
            <a:ext cx="1018194" cy="477055"/>
          </a:xfrm>
          <a:prstGeom prst="wedgeRoundRectCallout">
            <a:avLst>
              <a:gd name="adj1" fmla="val -35695"/>
              <a:gd name="adj2" fmla="val 67170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3602C-2F44-D33C-1490-901D9F4D4A1E}"/>
              </a:ext>
            </a:extLst>
          </p:cNvPr>
          <p:cNvSpPr txBox="1"/>
          <p:nvPr/>
        </p:nvSpPr>
        <p:spPr>
          <a:xfrm flipH="1">
            <a:off x="649759" y="1695456"/>
            <a:ext cx="1018194" cy="477055"/>
          </a:xfrm>
          <a:prstGeom prst="wedgeRoundRectCallout">
            <a:avLst>
              <a:gd name="adj1" fmla="val -35695"/>
              <a:gd name="adj2" fmla="val 67170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100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BAEA99-2EBB-6C22-AD21-FA161A2B43A6}"/>
              </a:ext>
            </a:extLst>
          </p:cNvPr>
          <p:cNvSpPr/>
          <p:nvPr/>
        </p:nvSpPr>
        <p:spPr>
          <a:xfrm>
            <a:off x="1081657" y="5428106"/>
            <a:ext cx="6964643" cy="845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Manchester opened its first city centre park in </a:t>
            </a:r>
            <a:r>
              <a:rPr lang="en-GB" sz="2400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____ 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years.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4425F70-48D3-5664-D3A8-295AE18E8C75}"/>
              </a:ext>
            </a:extLst>
          </p:cNvPr>
          <p:cNvSpPr/>
          <p:nvPr/>
        </p:nvSpPr>
        <p:spPr>
          <a:xfrm>
            <a:off x="1081657" y="5428106"/>
            <a:ext cx="6964643" cy="845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Manchester opened its first city centre park in 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100</a:t>
            </a:r>
            <a:r>
              <a:rPr lang="en-GB" sz="2400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years.</a:t>
            </a:r>
          </a:p>
        </p:txBody>
      </p:sp>
    </p:spTree>
    <p:extLst>
      <p:ext uri="{BB962C8B-B14F-4D97-AF65-F5344CB8AC3E}">
        <p14:creationId xmlns:p14="http://schemas.microsoft.com/office/powerpoint/2010/main" val="166845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00833 L -0.02083 0.00833 C -0.06684 0.01527 -0.05521 0.01458 -0.13854 0.0037 C -0.14097 0.00347 -0.14219 -0.0007 -0.14375 -0.00324 C -0.14705 -0.00834 -0.14965 -0.01412 -0.15243 -0.01968 C -0.16163 -0.01366 -0.16215 -0.01389 -0.17188 -0.00324 C -0.17431 -0.00047 -0.17656 0.00301 -0.17882 0.00602 C -0.18351 0.00301 -0.18837 0.00023 -0.19288 -0.00324 C -0.2092 -0.01598 -0.19149 -0.0044 -0.20521 -0.01736 C -0.21128 -0.02315 -0.2151 -0.02269 -0.22274 -0.02431 C -0.27622 -0.01088 -0.22691 -0.0257 -0.27361 -0.00556 C -0.28229 -0.00186 -0.29983 0.0037 -0.29983 0.0037 C -0.30104 -0.00023 -0.30243 -0.00394 -0.30347 -0.00787 C -0.30417 -0.01111 -0.30417 -0.01436 -0.30521 -0.01736 C -0.30608 -0.01991 -0.30747 -0.02199 -0.30868 -0.02431 C -0.3092 -0.02755 -0.30799 -0.03449 -0.31042 -0.0338 C -0.32778 -0.02871 -0.33698 -0.01042 -0.35087 0.00139 C -0.35451 0.00463 -0.35903 0.00602 -0.36302 0.00833 C -0.36476 0.00694 -0.36719 0.00602 -0.3684 0.0037 C -0.37361 -0.00672 -0.38229 -0.02894 -0.38229 -0.02894 C -0.38698 -0.02824 -0.39201 -0.02917 -0.39635 -0.02662 C -0.41146 -0.01852 -0.41285 -0.00949 -0.42448 0.0037 C -0.42778 0.0074 -0.43142 0.00995 -0.43507 0.01296 C -0.43785 0.01157 -0.44149 0.01111 -0.44375 0.00833 C -0.44757 0.00393 -0.44913 -0.00301 -0.4526 -0.00787 C -0.45538 -0.01227 -0.4592 -0.01343 -0.46302 -0.01505 C -0.47066 -0.01273 -0.47847 -0.01158 -0.48594 -0.00787 C -0.49149 -0.00533 -0.49618 0.00023 -0.50174 0.0037 C -0.51493 0.01203 -0.51788 0.01319 -0.52795 0.01782 C -0.53264 0.01157 -0.53785 0.00602 -0.54201 -0.00093 C -0.54479 -0.00556 -0.55 -0.01991 -0.5526 -0.02662 C -0.55955 -0.02199 -0.56701 -0.01806 -0.57361 -0.01273 C -0.59219 0.00254 -0.5842 0.00162 -0.6 0.01296 C -0.60278 0.01504 -0.6059 0.01597 -0.60868 0.01782 C -0.61111 0.01921 -0.61337 0.02083 -0.6158 0.02245 C -0.61806 0.02014 -0.62066 0.01805 -0.62274 0.01551 C -0.62604 0.01111 -0.62813 0.00532 -0.6316 0.00139 C -0.63351 -0.00093 -0.63646 -0.00139 -0.63854 -0.00324 C -0.64063 -0.00533 -0.64201 -0.00787 -0.64375 -0.01042 C -0.65139 -0.00648 -0.6592 -0.00324 -0.66667 0.00139 C -0.69531 0.01944 -0.6658 0.00578 -0.68247 0.01296 C -0.69965 -0.00023 -0.70556 -0.00209 -0.71753 -0.0338 C -0.72188 -0.04537 -0.71858 -0.0419 -0.72622 -0.04537 C -0.72986 -0.04468 -0.73351 -0.04491 -0.73681 -0.04306 C -0.73906 -0.04167 -0.74045 -0.03866 -0.74201 -0.03611 C -0.7434 -0.0338 -0.74427 -0.03125 -0.74549 -0.02894 C -0.74722 -0.02593 -0.74913 -0.02269 -0.75087 -0.01968 C -0.7566 -0.02523 -0.76319 -0.02963 -0.7684 -0.03611 C -0.77083 -0.03912 -0.7717 -0.04398 -0.77361 -0.04769 C -0.77465 -0.04954 -0.77604 -0.05093 -0.77708 -0.05232 C -0.78073 -0.04861 -0.78438 -0.04514 -0.78767 -0.04074 C -0.79097 -0.03635 -0.7934 -0.03125 -0.79653 -0.02662 C -0.79983 -0.02176 -0.80365 -0.0176 -0.80694 -0.01273 C -0.82986 0.0206 -0.80573 -0.01204 -0.82101 0.00833 C -0.82691 0.00439 -0.83299 0.00115 -0.83854 -0.00324 C -0.84063 -0.0051 -0.84184 -0.00857 -0.84375 -0.01042 C -0.85139 -0.01713 -0.85365 -0.01713 -0.86128 -0.01968 C -0.8724 -0.01482 -0.86111 -0.0213 -0.87361 -0.00556 C -0.87917 0.00115 -0.88594 0.00602 -0.89115 0.01296 C -0.89288 0.01551 -0.89444 0.01828 -0.89653 0.02014 C -0.89792 0.02152 -0.90781 0.02453 -0.90868 0.02477 C -0.91042 0.02245 -0.91146 0.01782 -0.91406 0.01782 C -0.9158 0.01782 -0.91476 0.02268 -0.9158 0.02477 C -0.91719 0.02754 -0.91892 0.03009 -0.92101 0.03171 C -0.92431 0.03426 -0.9316 0.03657 -0.9316 0.03657 C -0.93385 0.03495 -0.93681 0.03449 -0.93854 0.03171 C -0.94063 0.0287 -0.94063 0.02384 -0.94201 0.02014 C -0.94253 0.01921 -0.94323 0.01852 -0.94375 0.01782 L -0.94375 0.01782 " pathEditMode="relative" ptsTypes="AAAAAAAAAAAAAAAAAAAAAAAAAAAAAAAAAAAAAAAAAAAAAAAAAAAAAAAAAAAAAAAAAAAAA">
                                      <p:cBhvr>
                                        <p:cTn id="6" dur="2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2500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42 0.03009 L -0.03142 0.03032 C -0.03976 0.03379 -0.04809 0.03727 -0.05608 0.04166 C -0.06215 0.04514 -0.06771 0.04977 -0.07361 0.05347 C -0.08177 0.05833 -0.08993 0.06273 -0.09826 0.06736 C -0.10382 0.0706 -0.12396 0.08241 -0.12795 0.08379 C -0.13438 0.08611 -0.14097 0.08796 -0.1474 0.09074 C -0.16684 0.09953 -0.16458 0.10254 -0.18594 0.10949 C -0.20278 0.11504 -0.21962 0.12014 -0.23681 0.12361 C -0.26615 0.12963 -0.25208 0.12639 -0.27899 0.13287 C -0.29254 0.13217 -0.3158 0.13565 -0.32986 0.12361 C -0.33594 0.11828 -0.34115 0.1081 -0.34566 0.10023 C -0.34705 0.09051 -0.35035 0.08032 -0.34201 0.07199 C -0.33785 0.06782 -0.3316 0.06898 -0.32622 0.06736 C -0.3158 0.06828 -0.30504 0.06736 -0.29479 0.06967 C -0.29323 0.07014 -0.28316 0.07916 -0.28073 0.08148 C -0.27951 0.08379 -0.27813 0.08588 -0.27708 0.08842 C -0.27587 0.0919 -0.27413 0.10185 -0.27361 0.10486 C -0.27483 0.10949 -0.27535 0.11458 -0.27708 0.11898 C -0.28108 0.12731 -0.29323 0.13611 -0.29826 0.14004 C -0.30347 0.14398 -0.30833 0.14907 -0.31406 0.15162 C -0.33004 0.15856 -0.34653 0.16435 -0.36319 0.16805 C -0.39358 0.17477 -0.39948 0.17708 -0.4316 0.17963 C -0.44792 0.18102 -0.46441 0.18125 -0.48073 0.18217 C -0.51059 0.18125 -0.54045 0.18148 -0.57014 0.17963 C -0.57795 0.17916 -0.58542 0.17708 -0.59306 0.175 C -0.59705 0.17384 -0.61476 0.16805 -0.62101 0.16342 C -0.62361 0.16134 -0.62587 0.15879 -0.62813 0.15625 C -0.63142 0.15254 -0.63472 0.14676 -0.63681 0.14236 C -0.63767 0.14074 -0.63802 0.13912 -0.63854 0.1375 L -0.63854 0.13773 " pathEditMode="relative" rAng="0" ptsTypes="AAAAAAAAAAAAAAAAAAAAAAAAAAAAAAA">
                                      <p:cBhvr>
                                        <p:cTn id="8" dur="2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365" y="75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6 -0.00648 L -0.01146 -0.00648 C -0.04653 -0.00995 -0.05104 -0.01227 -0.09583 0.00046 C -0.12951 0.01019 -0.11667 0.0125 -0.13611 0.02616 C -0.15486 0.03958 -0.1467 0.03194 -0.1625 0.04028 C -0.16493 0.04167 -0.16701 0.04375 -0.16944 0.04491 C -0.17361 0.04699 -0.18333 0.04884 -0.18698 0.04977 C -0.19983 0.04653 -0.21285 0.04421 -0.22552 0.04028 C -0.22813 0.03958 -0.23056 0.03773 -0.23264 0.03565 C -0.2342 0.0338 -0.2349 0.03102 -0.23611 0.0287 C -0.24045 0.01088 -0.23455 0.03264 -0.24132 0.01458 C -0.24271 0.01088 -0.2434 0.00671 -0.24479 0.00278 C -0.24635 -0.00139 -0.25087 -0.0088 -0.25365 -0.01111 C -0.25625 -0.01343 -0.25938 -0.01435 -0.2625 -0.01597 C -0.26597 -0.01759 -0.26927 -0.01991 -0.27292 -0.0206 C -0.28108 -0.02222 -0.28924 -0.02222 -0.29757 -0.02292 C -0.30747 -0.02222 -0.31754 -0.02315 -0.32726 -0.0206 C -0.32969 -0.01991 -0.33038 -0.01505 -0.33264 -0.01343 C -0.33524 -0.01181 -0.33837 -0.01204 -0.34132 -0.01111 C -0.34375 -0.0088 -0.34583 -0.00625 -0.34844 -0.00417 C -0.35729 0.00278 -0.36337 0.00625 -0.37292 0.00995 C -0.3776 0.01157 -0.38229 0.01296 -0.38698 0.01458 C -0.40035 0.01296 -0.41406 0.01296 -0.42726 0.00995 C -0.43125 0.00903 -0.43438 0.00532 -0.43785 0.00278 C -0.44375 -0.00139 -0.4467 -0.00417 -0.45191 -0.0088 C -0.4592 -0.02338 -0.45313 -0.00718 -0.45191 -0.02755 C -0.45122 -0.03843 -0.45278 -0.04352 -0.45712 -0.05093 C -0.45816 -0.05278 -0.45955 -0.05417 -0.46059 -0.05556 L -0.46233 -0.05556 " pathEditMode="relative" ptsTypes="AAAAAAAAAAAAAAAAAAAAAAAAAAAAA">
                                      <p:cBhvr>
                                        <p:cTn id="10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2500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174 0.13958 L -0.70174 0.13981 C -0.70851 0.14398 -0.725 0.15602 -0.73333 0.15833 C -0.74913 0.1625 -0.78073 0.16782 -0.78073 0.16805 C -0.79826 0.1662 -0.81597 0.16666 -0.83333 0.16296 C -0.84201 0.16111 -0.84983 0.15578 -0.85799 0.15139 C -0.87778 0.14028 -0.88316 0.13588 -0.9 0.12338 C -0.90347 0.11713 -0.90764 0.11134 -0.91059 0.10463 C -0.92031 0.08287 -0.92083 0.07731 -0.92639 0.05555 C -0.92569 0.05069 -0.92639 0.0456 -0.92465 0.04143 C -0.92101 0.03356 -0.91615 0.03217 -0.91059 0.02986 C -0.90712 0.03356 -0.90313 0.03703 -0.9 0.04143 C -0.89497 0.04884 -0.89115 0.06065 -0.88785 0.06944 C -0.88733 0.07245 -0.88403 0.09328 -0.8842 0.09514 C -0.88559 0.11018 -0.88681 0.12569 -0.89132 0.13958 C -0.89358 0.14676 -0.89931 0.15092 -0.90347 0.15602 C -0.90972 0.16342 -0.9158 0.17129 -0.92292 0.17708 C -0.94149 0.19236 -0.96285 0.2 -0.9842 0.20509 C -0.99879 0.20856 -1.01354 0.20972 -1.02813 0.21227 C -1.05729 0.21065 -1.08681 0.21296 -1.1158 0.20741 C -1.13177 0.2044 -1.14653 0.19491 -1.16111 0.18634 C -1.19028 0.16944 -1.22639 0.14166 -1.25243 0.1162 C -1.25712 0.1118 -1.26094 0.10578 -1.26476 0.1 C -1.28524 0.06759 -1.26615 0.09328 -1.27344 0.08356 L -1.27535 0.08125 " pathEditMode="relative" rAng="0" ptsTypes="AAAAAAAAAAAAAAAAAAAAAAA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81" y="-1852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785 -0.06736 L -0.53785 -0.06736 C -0.54254 -0.06134 -0.5467 -0.05417 -0.55191 -0.04884 C -0.55677 -0.04375 -0.57188 -0.03727 -0.57656 -0.03472 C -0.58073 -0.03241 -0.58455 -0.0294 -0.58889 -0.02778 C -0.59271 -0.02616 -0.59705 -0.02616 -0.60104 -0.02546 C -0.60469 -0.02454 -0.60816 -0.02384 -0.61163 -0.02292 C -0.63056 -0.01921 -0.61719 -0.02245 -0.63264 -0.01829 L -0.70104 -0.0206 C -0.70399 -0.02083 -0.70712 -0.02153 -0.7099 -0.02292 C -0.71302 -0.02477 -0.71563 -0.02801 -0.71858 -0.03009 C -0.72222 -0.03264 -0.73576 -0.04213 -0.74149 -0.04398 C -0.74688 -0.04606 -0.76389 -0.04815 -0.76771 -0.04884 C -0.78177 -0.04722 -0.79583 -0.04606 -0.8099 -0.04398 C -0.81163 -0.04375 -0.81372 -0.04329 -0.8151 -0.04167 C -0.82465 -0.03148 -0.8283 -0.02315 -0.83611 -0.01134 C -0.83785 -0.0088 -0.83976 -0.00671 -0.84149 -0.0044 C -0.84201 -0.00208 -0.84219 0.00069 -0.84323 0.00278 C -0.85174 0.01968 -0.85399 0.02407 -0.86597 0.0331 C -0.87465 0.03958 -0.89844 0.05486 -0.90816 0.0588 C -0.91441 0.06134 -0.92101 0.06181 -0.92743 0.06343 C -0.93559 0.06574 -0.94375 0.06829 -0.95191 0.0706 C -0.96997 0.06944 -0.99236 0.07338 -1.0099 0.06111 C -1.01198 0.05972 -1.0316 0.03935 -1.03438 0.03542 C -1.0401 0.02731 -1.04392 0.0169 -1.05017 0.00972 C -1.05486 0.00417 -1.05938 -0.00139 -1.06424 -0.00671 C -1.07552 -0.01898 -1.08351 -0.02824 -1.09757 -0.03472 C -1.10486 -0.03819 -1.11285 -0.03935 -1.12031 -0.04167 C -1.13385 -0.03935 -1.1474 -0.03912 -1.16059 -0.03472 C -1.16354 -0.0338 -1.17656 -0.01597 -1.17813 -0.01366 C -1.18472 -0.0037 -1.19028 0.00741 -1.1974 0.01667 C -1.21563 0.04097 -1.21059 0.03542 -1.2342 0.06111 C -1.23941 0.0669 -1.24462 0.07222 -1.25 0.07755 C -1.25399 0.08148 -1.25799 0.08565 -1.26233 0.08935 C -1.28611 0.1088 -1.27622 0.10787 -1.28872 0.10787 L -1.28872 0.11042 " pathEditMode="relative" ptsTypes="AAA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156 0.00602 L -1.00156 0.00602 L -1.04201 0.02939 C -1.04566 0.03148 -1.04948 0.03958 -1.0526 0.03634 C -1.05677 0.03217 -1.05469 0.02245 -1.05608 0.01527 C -1.05712 0.00995 -1.05833 0.00439 -1.05955 -0.00093 C -1.07413 0.03217 -1.06441 0.03125 -1.0842 0.02014 C -1.09601 -0.00625 -1.08976 0.00301 -1.1 -0.01042 C -1.10573 -0.00811 -1.11181 -0.00648 -1.11753 -0.00324 C -1.12014 -0.00186 -1.12153 0.00324 -1.12448 0.0037 C -1.12656 0.00416 -1.12795 0.00046 -1.12969 -0.00093 C -1.13802 -0.03496 -1.12969 -0.02385 -1.16476 -0.01273 C -1.17639 -0.00486 -1.17865 -0.00186 -1.19097 0.00139 C -1.19271 0.00185 -1.19444 0.00139 -1.19635 0.00139 L -1.19635 0.00139 " pathEditMode="relative" ptsTypes="AAAAAAAAAAAAAAA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5F68-0841-B315-9D63-38714A49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xel art of a city with trees and buildings&#10;&#10;Description automatically generated">
            <a:extLst>
              <a:ext uri="{FF2B5EF4-FFF2-40B4-BE49-F238E27FC236}">
                <a16:creationId xmlns:a16="http://schemas.microsoft.com/office/drawing/2014/main" id="{1E8DBEA5-C27F-BE90-1A11-C979ABF69D5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9" t="64523" r="54547" b="6576"/>
          <a:stretch/>
        </p:blipFill>
        <p:spPr>
          <a:xfrm>
            <a:off x="0" y="787791"/>
            <a:ext cx="9144000" cy="57958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8EDF46-F84D-3431-5C54-6B215EB5956D}"/>
              </a:ext>
            </a:extLst>
          </p:cNvPr>
          <p:cNvSpPr/>
          <p:nvPr/>
        </p:nvSpPr>
        <p:spPr>
          <a:xfrm>
            <a:off x="296584" y="5530752"/>
            <a:ext cx="8569325" cy="743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Nearly </a:t>
            </a:r>
            <a:r>
              <a:rPr lang="en-GB" sz="2400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____ 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in six species are at risk of becoming extinct in Great Britain.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DB310F-CF98-0333-EDF1-F7964B56B368}"/>
              </a:ext>
            </a:extLst>
          </p:cNvPr>
          <p:cNvSpPr/>
          <p:nvPr/>
        </p:nvSpPr>
        <p:spPr>
          <a:xfrm>
            <a:off x="287338" y="5530752"/>
            <a:ext cx="8569325" cy="743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Nearly 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one</a:t>
            </a:r>
            <a:r>
              <a:rPr lang="en-GB" sz="2400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 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in six species are at risk of becoming </a:t>
            </a:r>
          </a:p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extinct in Great Britain. 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A51617E-C337-CAEA-DD4A-9A91D2012597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E8B5A-1D52-3147-803D-419E5267DF39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Creating a buzz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8" name="Picture 17" descr="A purple and orange butterfly&#10;&#10;Description automatically generated">
            <a:extLst>
              <a:ext uri="{FF2B5EF4-FFF2-40B4-BE49-F238E27FC236}">
                <a16:creationId xmlns:a16="http://schemas.microsoft.com/office/drawing/2014/main" id="{77F144C4-E1FC-8955-4306-E0A654A03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3434">
            <a:off x="-746390" y="5628585"/>
            <a:ext cx="297180" cy="2971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cartoon bug with wings&#10;&#10;Description automatically generated">
            <a:extLst>
              <a:ext uri="{FF2B5EF4-FFF2-40B4-BE49-F238E27FC236}">
                <a16:creationId xmlns:a16="http://schemas.microsoft.com/office/drawing/2014/main" id="{173E98BB-77E5-3CEA-6ED9-5541E773CE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98694" flipH="1">
            <a:off x="-757002" y="3318812"/>
            <a:ext cx="333540" cy="33354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cartoon bee with wings&#10;&#10;Description automatically generated">
            <a:extLst>
              <a:ext uri="{FF2B5EF4-FFF2-40B4-BE49-F238E27FC236}">
                <a16:creationId xmlns:a16="http://schemas.microsoft.com/office/drawing/2014/main" id="{651B141B-4F0F-6623-9DB9-B065B6A5A2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29031" y="-201550"/>
            <a:ext cx="403099" cy="403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EB5C38-C870-6D31-0B5A-B0CBAE40F58A}"/>
              </a:ext>
            </a:extLst>
          </p:cNvPr>
          <p:cNvSpPr txBox="1"/>
          <p:nvPr/>
        </p:nvSpPr>
        <p:spPr>
          <a:xfrm flipH="1">
            <a:off x="2327784" y="2054406"/>
            <a:ext cx="1018194" cy="477055"/>
          </a:xfrm>
          <a:prstGeom prst="wedgeRoundRectCallout">
            <a:avLst>
              <a:gd name="adj1" fmla="val 33629"/>
              <a:gd name="adj2" fmla="val 77258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one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A667E3-A5B6-CE05-5047-13FF808696C0}"/>
              </a:ext>
            </a:extLst>
          </p:cNvPr>
          <p:cNvSpPr txBox="1"/>
          <p:nvPr/>
        </p:nvSpPr>
        <p:spPr>
          <a:xfrm flipH="1">
            <a:off x="7350764" y="1143327"/>
            <a:ext cx="1018194" cy="477055"/>
          </a:xfrm>
          <a:prstGeom prst="wedgeRoundRectCallout">
            <a:avLst>
              <a:gd name="adj1" fmla="val 32054"/>
              <a:gd name="adj2" fmla="val 80621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4107B-DC7C-BC4E-7B9E-11C9211B2737}"/>
              </a:ext>
            </a:extLst>
          </p:cNvPr>
          <p:cNvSpPr txBox="1"/>
          <p:nvPr/>
        </p:nvSpPr>
        <p:spPr>
          <a:xfrm flipH="1">
            <a:off x="5109116" y="1143327"/>
            <a:ext cx="1018194" cy="477055"/>
          </a:xfrm>
          <a:prstGeom prst="wedgeRoundRectCallout">
            <a:avLst>
              <a:gd name="adj1" fmla="val -8911"/>
              <a:gd name="adj2" fmla="val 77258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two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CFB4FB-6C02-6622-8D91-EB47C98D35D3}"/>
              </a:ext>
            </a:extLst>
          </p:cNvPr>
          <p:cNvSpPr txBox="1"/>
          <p:nvPr/>
        </p:nvSpPr>
        <p:spPr>
          <a:xfrm>
            <a:off x="2316101" y="4466976"/>
            <a:ext cx="4511799" cy="743049"/>
          </a:xfrm>
          <a:prstGeom prst="rect">
            <a:avLst/>
          </a:prstGeom>
          <a:solidFill>
            <a:schemeClr val="accent6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Extinct: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When a type of wildlife no longer exists.</a:t>
            </a:r>
            <a:endParaRPr kumimoji="0" lang="en-GB" sz="1600" i="0" u="none" strike="noStrike" kern="1200" cap="none" spc="5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19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25000" decel="2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77 0.01875 L 0.00677 0.01875 C 0.00799 0.03426 0.00903 0.04977 0.01042 0.06551 C 0.01094 0.07176 0.01129 0.07801 0.01215 0.08403 C 0.01372 0.09606 0.02361 0.14005 0.02448 0.14259 C 0.02726 0.15185 0.03073 0.16111 0.03316 0.1706 C 0.03438 0.17546 0.03524 0.18009 0.03663 0.18472 C 0.04115 0.19815 0.04653 0.21088 0.0507 0.22454 C 0.07101 0.29167 0.07309 0.30972 0.10486 0.36944 C 0.11042 0.37963 0.13507 0.43056 0.14879 0.44676 C 0.15347 0.45231 0.15886 0.45694 0.16458 0.46065 C 0.16962 0.46412 0.17517 0.46528 0.18038 0.46782 C 0.18924 0.46528 0.19809 0.46366 0.20677 0.46065 C 0.21042 0.45949 0.2158 0.45417 0.21892 0.45139 C 0.21962 0.44815 0.21997 0.44514 0.22066 0.4419 C 0.2217 0.43796 0.22413 0.43449 0.22431 0.43032 C 0.22465 0.42014 0.22448 0.40972 0.22257 0.4 C 0.22153 0.39514 0.21806 0.3919 0.21545 0.38819 C 0.21267 0.38403 0.21024 0.37917 0.20677 0.37639 C 0.20139 0.37245 0.18802 0.3706 0.18212 0.36944 C 0.1684 0.37199 0.15799 0.3706 0.14705 0.38125 C 0.14375 0.38449 0.14115 0.38889 0.1382 0.39282 C 0.13646 0.39838 0.13333 0.40324 0.13299 0.40926 C 0.1309 0.44514 0.13333 0.45116 0.14531 0.4794 C 0.15382 0.49977 0.16198 0.51736 0.17865 0.52847 C 0.18507 0.53287 0.19271 0.53171 0.19965 0.53333 C 0.22205 0.51944 0.22743 0.51944 0.24531 0.49352 C 0.25156 0.48426 0.25556 0.47292 0.26111 0.46296 C 0.26563 0.45509 0.27014 0.44699 0.27517 0.43958 C 0.28004 0.43218 0.28577 0.42593 0.29097 0.41852 C 0.2941 0.41412 0.29688 0.40949 0.29965 0.40463 C 0.30104 0.40231 0.3033 0.39745 0.3033 0.39745 L 0.3033 0.39745 " pathEditMode="relative" ptsTypes="AAAAAAAAAAAAAAAAAAAAAAAAAAAA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07 L 3.33333E-6 0.00093 C 0.03507 0.00417 0.0408 0.00394 0.07465 0.01019 C 0.09045 0.0132 0.10659 0.01436 0.12205 0.01945 C 0.12743 0.0213 0.13298 0.02292 0.13836 0.025 C 0.16146 0.03426 0.18402 0.04584 0.20781 0.05324 C 0.22899 0.05973 0.25277 0.06574 0.275 0.06829 C 0.28732 0.06945 0.2993 0.06945 0.31163 0.07037 C 0.33229 0.06829 0.3533 0.06852 0.37361 0.06436 C 0.38455 0.06227 0.39427 0.05602 0.40468 0.05139 C 0.42465 0.04213 0.42934 0.03912 0.44652 0.025 C 0.45173 0.02084 0.45677 0.01667 0.46111 0.01204 C 0.46701 0.00556 0.4717 -0.00208 0.4776 -0.00856 C 0.48507 -0.01713 0.49357 -0.02453 0.50139 -0.0331 C 0.51267 -0.04514 0.52257 -0.05879 0.53402 -0.07037 C 0.53889 -0.07546 0.54409 -0.08009 0.54878 -0.08541 C 0.56041 -0.09884 0.55729 -0.10185 0.57066 -0.10787 C 0.57291 -0.10902 0.57552 -0.10926 0.57795 -0.10972 C 0.59548 -0.10393 0.57048 -0.11296 0.58889 -0.10416 C 0.6059 -0.09606 0.60312 -0.09722 0.61788 -0.0949 C 0.63871 -0.09676 0.65955 -0.09768 0.68003 -0.10046 C 0.70069 -0.10324 0.71458 -0.10671 0.73298 -0.11365 C 0.73906 -0.11597 0.74531 -0.11805 0.75104 -0.12106 C 0.76041 -0.12569 0.7776 -0.13865 0.78402 -0.14537 C 0.79948 -0.16134 0.8033 -0.16389 0.81684 -0.18472 C 0.81961 -0.18912 0.82569 -0.19907 0.82968 -0.20347 C 0.83437 -0.20902 0.8401 -0.21412 0.846 -0.21852 C 0.84948 -0.22106 0.85277 -0.22477 0.85694 -0.22592 L 0.8625 -0.22754 L 0.8625 -0.22754 " pathEditMode="relative" rAng="0" ptsTypes="AAAAAAAAAAAAAAAAAAAAAAAAAAAAAA"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25" y="-794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788 0.00185 L 0.01788 0.00185 C 0.02327 -0.00116 0.02917 -0.00278 0.03368 -0.00741 C 0.03802 -0.01157 0.04063 -0.01852 0.04427 -0.02384 C 0.04757 -0.0287 0.05156 -0.03264 0.05486 -0.03773 C 0.05747 -0.04213 0.05938 -0.04722 0.06181 -0.05185 C 0.06354 -0.05509 0.06528 -0.0581 0.06684 -0.06111 C 0.06927 -0.0588 0.07205 -0.05717 0.07396 -0.05417 C 0.08229 -0.0412 0.07031 -0.03935 0.08976 -0.05417 C 0.12726 -0.1118 0.11372 -0.08935 0.13177 -0.11967 C 0.1342 -0.11736 0.13663 -0.11528 0.13889 -0.11273 C 0.14306 -0.10741 0.15122 -0.0963 0.15122 -0.0963 C 0.16129 -0.10972 0.15903 -0.10555 0.16875 -0.12662 C 0.18125 -0.15417 0.17222 -0.14074 0.18264 -0.15486 C 0.18455 -0.15324 0.18646 -0.15208 0.18802 -0.15 C 0.19063 -0.14653 0.19254 -0.14213 0.19497 -0.13842 C 0.19722 -0.13518 0.19966 -0.13217 0.20209 -0.12893 C 0.20729 -0.13217 0.21337 -0.13356 0.21788 -0.13842 C 0.22361 -0.14467 0.22691 -0.15417 0.23177 -0.1618 C 0.23455 -0.16597 0.23768 -0.16967 0.24063 -0.17338 C 0.24358 -0.17037 0.24688 -0.16782 0.24931 -0.16412 C 0.25174 -0.16065 0.25347 -0.15231 0.25469 -0.14768 C 0.27483 -0.15787 0.26927 -0.15324 0.2915 -0.17592 C 0.31945 -0.20417 0.30226 -0.19467 0.32309 -0.20393 C 0.32604 -0.2 0.32969 -0.19699 0.33177 -0.19213 C 0.33403 -0.18727 0.33125 -0.17407 0.33542 -0.17592 C 0.34688 -0.18102 0.35521 -0.19444 0.36337 -0.20625 C 0.37118 -0.21736 0.37656 -0.23079 0.38264 -0.24375 C 0.40243 -0.28542 0.38889 -0.26597 0.40209 -0.28333 C 0.41493 -0.2662 0.39931 -0.28333 0.41077 -0.3044 C 0.41285 -0.30833 0.41788 -0.30301 0.42136 -0.30208 C 0.42309 -0.29977 0.42466 -0.29722 0.42656 -0.29514 C 0.44132 -0.2787 0.43056 -0.30602 0.43368 -0.33495 C 0.43525 -0.34977 0.43889 -0.35602 0.4441 -0.36759 C 0.44653 -0.3669 0.44948 -0.36782 0.45122 -0.36528 C 0.45573 -0.35833 0.45938 -0.3419 0.46163 -0.33264 C 0.47309 -0.37801 0.46059 -0.32662 0.47222 -0.38171 C 0.47431 -0.3919 0.47587 -0.40255 0.47917 -0.41204 C 0.48177 -0.41921 0.48629 -0.42454 0.48976 -0.43079 C 0.49097 -0.4331 0.49202 -0.43542 0.49323 -0.43796 C 0.49393 -0.43542 0.49427 -0.4331 0.49497 -0.43079 C 0.50018 -0.41481 0.49757 -0.4206 0.51077 -0.4331 C 0.51372 -0.44097 0.51684 -0.44861 0.51962 -0.45648 C 0.525 -0.47199 0.52014 -0.46435 0.52656 -0.47292 C 0.52952 -0.46991 0.53229 -0.46667 0.53542 -0.46366 C 0.53698 -0.4618 0.53854 -0.4581 0.54063 -0.4588 C 0.54375 -0.46018 0.54549 -0.46505 0.54757 -0.46829 C 0.54983 -0.47153 0.56025 -0.48819 0.56511 -0.49398 C 0.56736 -0.49653 0.56962 -0.49907 0.57222 -0.50092 C 0.57379 -0.50231 0.5757 -0.50255 0.57743 -0.50347 C 0.58976 -0.4787 0.56754 -0.52361 0.58629 -0.48241 C 0.58768 -0.47893 0.58889 -0.47477 0.5915 -0.47292 C 0.59514 -0.47037 0.59966 -0.4713 0.60382 -0.4706 C 0.6191 -0.48889 0.62257 -0.49074 0.63368 -0.51273 C 0.6382 -0.52176 0.65035 -0.54977 0.64584 -0.54074 L 0.64236 -0.5338 C 0.64358 -0.53912 0.64479 -0.54467 0.64584 -0.55023 C 0.64653 -0.55324 0.64705 -0.55648 0.64757 -0.55949 C 0.64809 -0.5618 0.64792 -0.56505 0.64948 -0.56643 C 0.65122 -0.56852 0.654 -0.56805 0.65643 -0.56875 L 0.6599 -0.56412 L 0.6599 -0.5618 L 0.66528 -0.56412 " pathEditMode="relative" ptsTypes="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9271 -0.23703 L 0.69271 -0.23703 C 0.69548 -0.24259 0.69687 -0.25046 0.70139 -0.25347 C 0.70503 -0.25602 0.70989 -0.25347 0.71371 -0.25115 C 0.71562 -0.25 0.71597 -0.24629 0.71718 -0.24421 C 0.72777 -0.22523 0.72135 -0.24027 0.72951 -0.21852 C 0.73559 -0.17801 0.72586 -0.24027 0.73472 -0.19259 C 0.73559 -0.18796 0.73559 -0.18333 0.73646 -0.1787 C 0.73906 -0.16527 0.73941 -0.15023 0.74531 -0.13889 C 0.75052 -0.1287 0.75521 -0.11805 0.76111 -0.10856 C 0.76336 -0.10463 0.7651 -0.1 0.76805 -0.09676 C 0.77396 -0.09027 0.79062 -0.07847 0.79791 -0.07569 C 0.80295 -0.07384 0.80833 -0.07407 0.81371 -0.07338 C 0.83333 -0.07477 0.85208 -0.07569 0.87152 -0.07801 C 0.87691 -0.0787 0.88211 -0.07963 0.88732 -0.08032 C 0.89444 -0.0787 0.90156 -0.07824 0.90833 -0.07569 C 0.91007 -0.075 0.91093 -0.07291 0.91198 -0.07106 C 0.91458 -0.06574 0.91701 -0.06041 0.91892 -0.05463 C 0.93333 -0.01273 0.92482 -0.02361 0.94166 0.00394 C 0.94618 0.01111 0.95034 0.01875 0.95573 0.025 C 0.96857 0.03912 0.9875 0.04977 1.00312 0.05533 C 1.01111 0.05811 1.01944 0.05834 1.0276 0.05996 C 1.03593 0.05926 1.04427 0.05996 1.05225 0.05764 C 1.071 0.05255 1.07083 0.04445 1.08732 0.03195 C 1.10659 0.01736 1.10729 0.01875 1.12586 0.0132 C 1.13524 0.01551 1.14531 0.01482 1.15399 0.02014 C 1.18229 0.03797 1.17934 0.04167 1.19253 0.06227 C 1.19357 0.06412 1.19496 0.06551 1.19618 0.06713 L 1.19618 0.06713 " pathEditMode="relative" ptsTypes="AAAAAAAAAAAAAAAAAAAAAAAAAAA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1615 -0.57338 L 0.91615 -0.57338 C 0.92014 -0.58079 0.92344 -0.59884 0.93177 -0.58981 C 0.93351 -0.58796 0.93455 -0.58542 0.93542 -0.58287 C 0.93802 -0.57523 0.94236 -0.55926 0.94236 -0.55926 C 0.94827 -0.56481 0.95417 -0.57014 0.9599 -0.57569 C 0.98091 -0.5963 0.96858 -0.58727 0.98281 -0.59676 C 0.98455 -0.59444 0.98698 -0.59282 0.98802 -0.58981 C 0.98941 -0.58542 0.98906 -0.58032 0.98976 -0.57569 C 0.99028 -0.57176 0.99097 -0.56805 0.9915 -0.56412 C 0.99323 -0.56481 0.99531 -0.56481 0.9967 -0.56643 C 1.0125 -0.58217 0.99844 -0.5743 1.01424 -0.5875 C 1.0158 -0.58866 1.01788 -0.58889 1.01962 -0.58981 C 1.02257 -0.58518 1.0257 -0.58079 1.0283 -0.57569 C 1.03906 -0.55532 1.02413 -0.57662 1.03716 -0.55926 C 1.04184 -0.56574 1.04688 -0.57361 1.05295 -0.57801 C 1.05486 -0.57963 1.06372 -0.58217 1.06511 -0.58287 C 1.06702 -0.58032 1.0691 -0.57847 1.07049 -0.57569 C 1.07153 -0.57361 1.07049 -0.56782 1.07222 -0.56875 C 1.07952 -0.57292 1.0915 -0.5875 1.0915 -0.5875 C 1.09323 -0.58588 1.09462 -0.58287 1.0967 -0.58287 C 1.10278 -0.58287 1.10486 -0.59074 1.10903 -0.59444 C 1.11389 -0.59884 1.11354 -0.59792 1.11615 -0.59444 L 1.11615 -0.59444 " pathEditMode="relative" ptsTypes="AAAAAAAAAAAAAAAAAAAAAA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0" presetClass="path" presetSubtype="0" accel="25000" decel="2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507 0.40648 L 0.3507 0.40648 C 0.35399 0.40787 0.35712 0.40926 0.36059 0.41065 C 0.36215 0.41111 0.36372 0.41204 0.36545 0.41181 C 0.37188 0.41088 0.37795 0.40833 0.3842 0.40648 C 0.38854 0.40278 0.39861 0.39398 0.40208 0.38819 C 0.40521 0.38287 0.40712 0.37639 0.41007 0.37083 C 0.4158 0.35972 0.42274 0.34977 0.42778 0.33796 C 0.43438 0.32269 0.43663 0.31597 0.44462 0.30231 C 0.44705 0.29815 0.44965 0.29398 0.45261 0.29028 C 0.45365 0.28912 0.45521 0.28843 0.4566 0.28773 C 0.46059 0.28565 0.4625 0.28519 0.46649 0.2838 C 0.47431 0.28426 0.48229 0.28449 0.49028 0.28519 C 0.49306 0.28542 0.49827 0.28704 0.50104 0.28773 C 0.50521 0.28866 0.51198 0.28981 0.51597 0.29028 C 0.52118 0.28958 0.52691 0.29028 0.53177 0.28773 C 0.53646 0.28542 0.54011 0.28032 0.54375 0.27593 C 0.5559 0.26042 0.55486 0.25787 0.56146 0.2375 C 0.56215 0.23194 0.56285 0.22616 0.56354 0.22037 C 0.56597 0.19583 0.56267 0.21898 0.56649 0.19144 C 0.56702 0.18681 0.56875 0.17407 0.57049 0.16898 C 0.57205 0.16366 0.57431 0.16088 0.57743 0.15694 C 0.58264 0.15069 0.58629 0.14606 0.59323 0.14236 C 0.59774 0.14005 0.60243 0.13866 0.60712 0.13727 C 0.62014 0.13287 0.6191 0.13356 0.6309 0.13194 C 0.64271 0.13287 0.65486 0.13079 0.66649 0.13449 C 0.67674 0.13796 0.67986 0.14815 0.6882 0.15301 C 0.68941 0.1537 0.69097 0.15394 0.69219 0.1544 C 0.69445 0.15602 0.6967 0.15856 0.69913 0.15972 C 0.70938 0.16435 0.71597 0.16389 0.72691 0.16481 C 0.74167 0.16273 0.75156 0.16458 0.76354 0.1544 C 0.77153 0.14745 0.77396 0.14167 0.7783 0.13056 C 0.78212 0.12106 0.78559 0.11111 0.78924 0.10162 C 0.79097 0.09722 0.79271 0.09282 0.79427 0.08843 C 0.79774 0.07662 0.79983 0.06852 0.80504 0.05787 C 0.80903 0.04977 0.8125 0.04051 0.81788 0.03426 C 0.82587 0.025 0.82517 0.02431 0.83472 0.01829 C 0.84792 0.01019 0.84202 0.01528 0.8566 0.00903 C 0.86563 0.00532 0.86771 0.00324 0.87535 -0.00394 C 0.88212 -0.01042 0.88993 -0.01736 0.89514 -0.02639 C 0.89688 -0.02917 0.89792 -0.03241 0.89913 -0.03565 C 0.89983 -0.03727 0.90122 -0.04097 0.90122 -0.04097 " pathEditMode="relative" ptsTypes="AAAAAAAAAAAAAAAAAAAAAAAAAAAAAAAAAAAAAAAAAA">
                                      <p:cBhvr>
                                        <p:cTn id="4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4D5F68-0841-B315-9D63-38714A49B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xel art of a city with trees and buildings&#10;&#10;Description automatically generated">
            <a:extLst>
              <a:ext uri="{FF2B5EF4-FFF2-40B4-BE49-F238E27FC236}">
                <a16:creationId xmlns:a16="http://schemas.microsoft.com/office/drawing/2014/main" id="{45C84217-B036-9C16-339E-EEA2410EFE0D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09" t="52415" r="7697" b="5497"/>
          <a:stretch/>
        </p:blipFill>
        <p:spPr>
          <a:xfrm>
            <a:off x="0" y="787791"/>
            <a:ext cx="9144000" cy="5795890"/>
          </a:xfrm>
          <a:prstGeom prst="rect">
            <a:avLst/>
          </a:prstGeom>
        </p:spPr>
      </p:pic>
      <p:pic>
        <p:nvPicPr>
          <p:cNvPr id="18" name="Picture 17" descr="A purple and orange butterfly&#10;&#10;Description automatically generated">
            <a:extLst>
              <a:ext uri="{FF2B5EF4-FFF2-40B4-BE49-F238E27FC236}">
                <a16:creationId xmlns:a16="http://schemas.microsoft.com/office/drawing/2014/main" id="{77F144C4-E1FC-8955-4306-E0A654A03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70684">
            <a:off x="9935949" y="674236"/>
            <a:ext cx="216000" cy="21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8A51617E-C337-CAEA-DD4A-9A91D2012597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5E8B5A-1D52-3147-803D-419E5267DF39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Creating a buzz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4" name="Picture 13" descr="A cartoon bee with wings&#10;&#10;Description automatically generated">
            <a:extLst>
              <a:ext uri="{FF2B5EF4-FFF2-40B4-BE49-F238E27FC236}">
                <a16:creationId xmlns:a16="http://schemas.microsoft.com/office/drawing/2014/main" id="{2FA3361F-C100-C674-91B3-5C2492BC5F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07" y="-1851351"/>
            <a:ext cx="288000" cy="288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 descr="A cartoon bug with wings&#10;&#10;Description automatically generated">
            <a:extLst>
              <a:ext uri="{FF2B5EF4-FFF2-40B4-BE49-F238E27FC236}">
                <a16:creationId xmlns:a16="http://schemas.microsoft.com/office/drawing/2014/main" id="{173E98BB-77E5-3CEA-6ED9-5541E773CE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05482">
            <a:off x="10368502" y="3544226"/>
            <a:ext cx="216000" cy="21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A06F21-C6DF-F127-DC1E-60C4F422ACB5}"/>
              </a:ext>
            </a:extLst>
          </p:cNvPr>
          <p:cNvSpPr txBox="1"/>
          <p:nvPr/>
        </p:nvSpPr>
        <p:spPr>
          <a:xfrm flipH="1">
            <a:off x="305829" y="1804712"/>
            <a:ext cx="1018194" cy="477055"/>
          </a:xfrm>
          <a:prstGeom prst="wedgeRoundRectCallout">
            <a:avLst>
              <a:gd name="adj1" fmla="val -35695"/>
              <a:gd name="adj2" fmla="val 67170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10,000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7E806E-630B-D1BB-143A-C3CE2B6DF08F}"/>
              </a:ext>
            </a:extLst>
          </p:cNvPr>
          <p:cNvSpPr txBox="1"/>
          <p:nvPr/>
        </p:nvSpPr>
        <p:spPr>
          <a:xfrm flipH="1">
            <a:off x="3727207" y="1202271"/>
            <a:ext cx="1018194" cy="477055"/>
          </a:xfrm>
          <a:prstGeom prst="wedgeRoundRectCallout">
            <a:avLst>
              <a:gd name="adj1" fmla="val -35695"/>
              <a:gd name="adj2" fmla="val 67170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12,000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033602C-2F44-D33C-1490-901D9F4D4A1E}"/>
              </a:ext>
            </a:extLst>
          </p:cNvPr>
          <p:cNvSpPr txBox="1"/>
          <p:nvPr/>
        </p:nvSpPr>
        <p:spPr>
          <a:xfrm flipH="1">
            <a:off x="6512071" y="1743066"/>
            <a:ext cx="1018194" cy="477055"/>
          </a:xfrm>
          <a:prstGeom prst="wedgeRoundRectCallout">
            <a:avLst>
              <a:gd name="adj1" fmla="val -35695"/>
              <a:gd name="adj2" fmla="val 67170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14,000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8BAEA99-2EBB-6C22-AD21-FA161A2B43A6}"/>
              </a:ext>
            </a:extLst>
          </p:cNvPr>
          <p:cNvSpPr/>
          <p:nvPr/>
        </p:nvSpPr>
        <p:spPr>
          <a:xfrm>
            <a:off x="278842" y="5508719"/>
            <a:ext cx="8569325" cy="765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Over </a:t>
            </a:r>
            <a:r>
              <a:rPr lang="en-GB" sz="2400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___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 different types of wildlife have been recorded in London.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D6302-2949-47BE-EC4E-6933AD61DB04}"/>
              </a:ext>
            </a:extLst>
          </p:cNvPr>
          <p:cNvSpPr/>
          <p:nvPr/>
        </p:nvSpPr>
        <p:spPr>
          <a:xfrm>
            <a:off x="278842" y="5508719"/>
            <a:ext cx="8569325" cy="7650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Over 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accent1"/>
                </a:solidFill>
                <a:latin typeface="Cavolini" panose="03000502040302020204" pitchFamily="66" charset="0"/>
                <a:ea typeface="Calibri" panose="020F0502020204030204" pitchFamily="34" charset="0"/>
                <a:cs typeface="Cavolini" panose="03000502040302020204" pitchFamily="66" charset="0"/>
              </a:rPr>
              <a:t>14,000</a:t>
            </a:r>
            <a:r>
              <a:rPr lang="en-GB" sz="24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 different types of wildlife have been recorded in London. </a:t>
            </a:r>
          </a:p>
        </p:txBody>
      </p:sp>
    </p:spTree>
    <p:extLst>
      <p:ext uri="{BB962C8B-B14F-4D97-AF65-F5344CB8AC3E}">
        <p14:creationId xmlns:p14="http://schemas.microsoft.com/office/powerpoint/2010/main" val="39103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396 -0.01134 L -0.02396 -0.01111 C -0.02674 -0.01806 -0.02882 -0.025 -0.03194 -0.03125 C -0.03611 -0.03982 -0.04236 -0.04977 -0.04983 -0.0537 C -0.05139 -0.05463 -0.05295 -0.05602 -0.05469 -0.05625 C -0.05972 -0.05741 -0.06458 -0.05718 -0.06962 -0.05764 C -0.07552 -0.05718 -0.0816 -0.05741 -0.0875 -0.05625 C -0.08889 -0.05602 -0.08993 -0.05417 -0.09132 -0.0537 C -0.09462 -0.05255 -0.09792 -0.05185 -0.10122 -0.05116 C -0.11181 -0.04861 -0.10521 -0.05 -0.12101 -0.04838 C -0.14358 -0.04306 -0.13559 -0.04398 -0.17361 -0.04699 C -0.17535 -0.04722 -0.17691 -0.04884 -0.17847 -0.04977 C -0.19427 -0.05972 -0.18646 -0.05417 -0.19931 -0.0669 C -0.2026 -0.07014 -0.20608 -0.07292 -0.2092 -0.07616 C -0.21667 -0.08357 -0.22292 -0.09074 -0.22899 -0.1 C -0.23177 -0.10417 -0.2342 -0.1088 -0.23698 -0.1132 C -0.24705 -0.12847 -0.24306 -0.11759 -0.25469 -0.13958 C -0.25642 -0.14259 -0.25764 -0.14607 -0.25972 -0.14884 C -0.26076 -0.15023 -0.26233 -0.15046 -0.26372 -0.15139 C -0.26528 -0.15255 -0.26684 -0.1544 -0.26858 -0.15533 C -0.27083 -0.15671 -0.27813 -0.15764 -0.27951 -0.15787 C -0.28125 -0.1588 -0.28281 -0.15995 -0.28455 -0.16065 C -0.28681 -0.16134 -0.28906 -0.16134 -0.29132 -0.16204 C -0.29306 -0.16227 -0.29462 -0.16296 -0.29635 -0.1632 C -0.29861 -0.16366 -0.30104 -0.16412 -0.3033 -0.16458 C -0.30486 -0.16551 -0.30677 -0.16574 -0.30816 -0.16713 C -0.31094 -0.16991 -0.3151 -0.17639 -0.3151 -0.17616 C -0.31545 -0.17778 -0.31563 -0.17917 -0.31615 -0.18033 C -0.31667 -0.18195 -0.31806 -0.18426 -0.31806 -0.18403 L -0.31806 -0.18426 " pathEditMode="relative" rAng="0" ptsTypes="AAAAAAAAAAAAAAAAAAAAAAAAAAAA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05" y="-86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18 0.0294 L -0.01718 0.02963 L -0.03593 0.04051 C -0.04062 0.04352 -0.04652 0.04722 -0.05052 0.05162 C -0.05295 0.05416 -0.05468 0.0574 -0.05677 0.05995 C -0.08836 0.09791 -0.05763 0.0544 -0.10677 0.1294 C -0.11961 0.14907 -0.13125 0.1669 -0.14218 0.18796 C -0.16111 0.22407 -0.1776 0.2618 -0.19843 0.29583 C -0.21545 0.32361 -0.22239 0.33611 -0.24218 0.3625 C -0.25295 0.37708 -0.26371 0.39166 -0.27552 0.40416 C -0.28732 0.41666 -0.30017 0.42731 -0.31302 0.4375 C -0.35659 0.47268 -0.38923 0.49977 -0.43593 0.52083 C -0.45573 0.52986 -0.47621 0.53634 -0.49635 0.54305 C -0.53107 0.55463 -0.58628 0.57106 -0.62343 0.57916 C -0.63454 0.58171 -0.64566 0.58333 -0.65677 0.58472 C -0.67986 0.58819 -0.67847 0.58634 -0.69843 0.59028 C -0.70191 0.5912 -0.70538 0.59236 -0.70885 0.59305 C -0.71441 0.59421 -0.71996 0.5949 -0.72552 0.59583 C -0.73993 0.59884 -0.73888 0.59861 -0.73385 0.59861 L -0.73385 0.59884 L -0.73385 0.59861 L -0.73593 0.59861 " pathEditMode="relative" rAng="0" ptsTypes="AAAAAAAAAAAAAAAAAAAA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007" y="2847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903 L 0.00156 0.00926 C -0.00156 0.01366 -0.00452 0.01852 -0.00747 0.02338 C -0.00816 0.02477 -0.00851 0.02639 -0.00938 0.02732 C -0.01059 0.0287 -0.01216 0.02917 -0.01337 0.03009 C -0.01736 0.0331 -0.01702 0.03449 -0.02222 0.03657 C -0.02743 0.03889 -0.03281 0.04005 -0.0382 0.0419 C -0.0441 0.04398 -0.05 0.04653 -0.05591 0.04861 C -0.06042 0.05 -0.07726 0.05417 -0.08264 0.05509 C -0.08663 0.05579 -0.09063 0.05602 -0.09462 0.05648 C -0.10695 0.05463 -0.11476 0.05463 -0.12622 0.04977 C -0.12743 0.04931 -0.1283 0.04815 -0.12917 0.04722 C -0.12986 0.04583 -0.13004 0.04282 -0.13125 0.04329 C -0.13368 0.04398 -0.13525 0.04745 -0.13716 0.04977 C -0.14132 0.05532 -0.14896 0.06713 -0.14896 0.06736 L -0.15799 0.05787 C -0.1592 0.05648 -0.16025 0.0544 -0.16198 0.0537 L -0.16788 0.05116 C -0.17604 0.05347 -0.18455 0.05463 -0.19254 0.05787 C -0.19479 0.05857 -0.19653 0.06134 -0.19861 0.06296 C -0.21077 0.07454 -0.19584 0.06111 -0.20538 0.06968 C -0.20781 0.06736 -0.21025 0.06551 -0.21233 0.06296 C -0.22431 0.04931 -0.21667 0.05278 -0.22535 0.04977 C -0.22882 0.05069 -0.23281 0.05069 -0.23611 0.05255 C -0.23924 0.05417 -0.24132 0.05787 -0.2441 0.06042 C -0.24705 0.06319 -0.25 0.06574 -0.25295 0.06829 C -0.25469 0.06782 -0.2566 0.06829 -0.25799 0.06713 C -0.2625 0.06273 -0.26129 0.0588 -0.2658 0.05648 C -0.26736 0.05556 -0.2691 0.05556 -0.27084 0.05509 C -0.27535 0.05602 -0.28038 0.05509 -0.28472 0.05787 C -0.29045 0.06134 -0.29358 0.07083 -0.29948 0.07361 L -0.30243 0.075 C -0.30347 0.07315 -0.30452 0.07153 -0.30538 0.06968 C -0.31302 0.0544 -0.304 0.07083 -0.31146 0.05787 C -0.31528 0.0581 -0.31945 0.05787 -0.32327 0.05903 C -0.32813 0.06065 -0.33247 0.06366 -0.33716 0.06574 C -0.35052 0.0713 -0.35052 0.07107 -0.3599 0.07361 C -0.36302 0.06829 -0.36459 0.06644 -0.36684 0.06042 C -0.36736 0.05926 -0.36754 0.05787 -0.36788 0.05648 C -0.37014 0.05741 -0.37275 0.05741 -0.37483 0.05903 C -0.40226 0.08032 -0.39792 0.07523 -0.41042 0.09213 C -0.41198 0.09167 -0.41389 0.0919 -0.41528 0.09074 C -0.41841 0.08843 -0.41979 0.08241 -0.42327 0.08148 C -0.42691 0.08079 -0.4382 0.09097 -0.44115 0.09352 C -0.4441 0.09167 -0.44722 0.09028 -0.45 0.08819 C -0.45191 0.08681 -0.45365 0.08495 -0.45504 0.08287 C -0.45573 0.08171 -0.45521 0.07986 -0.45591 0.07894 C -0.45729 0.07732 -0.4592 0.07708 -0.46094 0.07616 C -0.46424 0.07894 -0.46823 0.08032 -0.47084 0.08426 C -0.47518 0.09074 -0.47882 0.10324 -0.48177 0.11181 C -0.48542 0.11065 -0.48906 0.10949 -0.49254 0.10787 C -0.49427 0.10718 -0.49584 0.10509 -0.49757 0.10532 C -0.50226 0.10602 -0.50677 0.1088 -0.51146 0.11065 C -0.51268 0.11227 -0.51354 0.11528 -0.51545 0.11597 C -0.51736 0.11644 -0.51927 0.11366 -0.52136 0.11319 C -0.5224 0.11319 -0.52327 0.11412 -0.52431 0.11458 C -0.52535 0.11806 -0.52639 0.12153 -0.52726 0.12523 C -0.52778 0.12732 -0.52743 0.12963 -0.5283 0.13171 C -0.52882 0.13333 -0.53021 0.13426 -0.53125 0.13565 C -0.53455 0.13264 -0.5382 0.13009 -0.54115 0.12639 C -0.55504 0.10926 -0.53611 0.12708 -0.54705 0.11713 C -0.54809 0.11991 -0.54896 0.12245 -0.55 0.12523 C -0.55313 0.1331 -0.55313 0.13264 -0.55591 0.13843 C -0.56007 0.13519 -0.56198 0.13426 -0.56493 0.12917 C -0.5658 0.12755 -0.56615 0.12546 -0.56684 0.12384 C -0.57014 0.12801 -0.57084 0.12824 -0.57275 0.1331 C -0.57344 0.13472 -0.57379 0.13704 -0.57483 0.13843 C -0.57552 0.13935 -0.57674 0.13912 -0.57778 0.13958 C -0.57674 0.14676 -0.57552 0.14468 -0.57778 0.14769 L -0.57865 0.14769 " pathEditMode="relative" rAng="0" ptsTypes="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10" y="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76 0.60416 L -0.7776 0.6044 C -0.78454 0.60602 -0.79166 0.60717 -0.79843 0.60972 C -0.80902 0.61365 -0.81927 0.61944 -0.82968 0.62361 C -0.84323 0.62916 -0.87135 0.63889 -0.88385 0.64028 C -0.90937 0.64375 -0.93524 0.64398 -0.96093 0.64606 C -0.98871 0.63541 -0.98854 0.64143 -1.00677 0.61528 C -1.01753 0.59977 -1.0125 0.59745 -1.02343 0.59028 C -1.02395 0.59004 -1.02482 0.59028 -1.02552 0.59028 L -1.02552 0.59051 " pathEditMode="relative" rAng="0" ptsTypes="AAAAAAAA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96" y="138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604 0.14213 L -0.62604 0.14236 L -0.64688 0.14745 C -0.64931 0.14815 -0.65191 0.15046 -0.65382 0.14884 C -0.6566 0.14653 -0.6566 0.13634 -0.66077 0.13426 C -0.66597 0.13171 -0.67136 0.13079 -0.67656 0.12894 C -0.68125 0.13032 -0.68611 0.13102 -0.69045 0.1331 C -0.69271 0.13403 -0.69427 0.13982 -0.69636 0.13819 C -0.69983 0.13588 -0.70035 0.1294 -0.70243 0.125 C -0.70313 0.12153 -0.70226 0.1169 -0.70434 0.11458 C -0.70816 0.10995 -0.72691 0.11713 -0.72709 0.11713 C -0.72952 0.10579 -0.73195 0.09444 -0.73403 0.08287 C -0.7349 0.07801 -0.73247 0.06944 -0.73611 0.06829 C -0.74254 0.0662 -0.75486 0.07616 -0.75486 0.07639 C -0.75556 0.0713 -0.75643 0.06667 -0.75677 0.06181 C -0.75729 0.05648 -0.75712 0.05116 -0.75781 0.04583 C -0.75851 0.04097 -0.75781 0.03449 -0.76077 0.03125 C -0.76424 0.02778 -0.76945 0.02963 -0.77361 0.0287 C -0.77726 0.02963 -0.78125 0.03357 -0.78455 0.03125 C -0.78768 0.02917 -0.78802 0.02292 -0.78854 0.01806 C -0.78993 0.00648 -0.78542 -0.00764 -0.79045 -0.01759 C -0.79375 -0.02361 -0.80174 -0.01829 -0.80729 -0.01875 C -0.81962 -0.02546 -0.83629 -0.02454 -0.84393 -0.03866 C -0.87934 -0.10301 -0.8033 -0.08565 -0.87674 -0.08889 C -0.87604 -0.09768 -0.87552 -0.10648 -0.87466 -0.11505 C -0.87396 -0.12245 -0.87222 -0.12963 -0.8717 -0.1375 C -0.87153 -0.14005 -0.87084 -0.14444 -0.87275 -0.14537 C -0.879 -0.14815 -0.88594 -0.1463 -0.89254 -0.14653 C -0.89445 -0.14699 -0.8974 -0.14537 -0.89844 -0.14792 C -0.90156 -0.1544 -0.89896 -0.16412 -0.8974 -0.17037 C -0.89722 -0.1713 -0.89688 -0.17222 -0.89653 -0.17315 " pathEditMode="relative" rAng="0" ptsTypes="AAAAAAAAAAAAAAAAAAAAAAAAAAAAAAA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98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9 -0.18033 L -0.32899 -0.18009 C -0.33438 -0.17778 -0.35712 -0.16505 -0.36563 -0.16597 C -0.37639 -0.1669 -0.38681 -0.17083 -0.3974 -0.17384 C -0.40868 -0.17708 -0.41632 -0.18079 -0.42604 -0.18958 C -0.42969 -0.19306 -0.43316 -0.19699 -0.43594 -0.20162 C -0.44688 -0.21991 -0.44601 -0.22894 -0.45278 -0.25162 C -0.4566 -0.26458 -0.46788 -0.30301 -0.47656 -0.31898 C -0.48125 -0.32801 -0.48594 -0.3375 -0.49236 -0.34421 C -0.49913 -0.35139 -0.50226 -0.35671 -0.51024 -0.35995 C -0.51215 -0.36088 -0.51424 -0.36088 -0.51615 -0.36134 C -0.53281 -0.37245 -0.49983 -0.35116 -0.52795 -0.36528 C -0.5309 -0.36667 -0.53351 -0.36921 -0.53594 -0.37176 C -0.54514 -0.38218 -0.55295 -0.39583 -0.55972 -0.4088 C -0.56684 -0.42245 -0.57257 -0.43773 -0.57656 -0.4537 C -0.57917 -0.46458 -0.58056 -0.4757 -0.58247 -0.48681 C -0.58351 -0.49769 -0.58472 -0.5088 -0.58542 -0.51968 C -0.58663 -0.53773 -0.58646 -0.5456 -0.58646 -0.5632 L -0.58733 -0.5632 " pathEditMode="relative" rAng="0" ptsTypes="AAAAAAAAAAAAAAAAA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17" y="-1842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esson plan with text&#10;&#10;Description automatically generated">
            <a:extLst>
              <a:ext uri="{FF2B5EF4-FFF2-40B4-BE49-F238E27FC236}">
                <a16:creationId xmlns:a16="http://schemas.microsoft.com/office/drawing/2014/main" id="{1CBC2A13-E02D-7F34-92A3-E09A6A93C1E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9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3DFFCD32-FA41-2A0B-28A1-33A2ADE84A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1756783" y="2708500"/>
            <a:ext cx="5634552" cy="35876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A01B07-8293-8079-1D39-2A1F8A4B95E6}"/>
              </a:ext>
            </a:extLst>
          </p:cNvPr>
          <p:cNvSpPr txBox="1"/>
          <p:nvPr/>
        </p:nvSpPr>
        <p:spPr>
          <a:xfrm>
            <a:off x="466490" y="1089025"/>
            <a:ext cx="8211021" cy="1570805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Pair activity (7-10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On the next few slides, you will see some examples where citizens are finding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small ways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 amount of wildlife in towns and cities all over the UK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Talk to your partner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about where you think there could be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space for each example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your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local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town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or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city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5" name="Picture 4" descr="A group of black boxes with letters in the middle&#10;&#10;Description automatically generated">
            <a:extLst>
              <a:ext uri="{FF2B5EF4-FFF2-40B4-BE49-F238E27FC236}">
                <a16:creationId xmlns:a16="http://schemas.microsoft.com/office/drawing/2014/main" id="{C707E8D3-4AB7-2A6F-86F1-DC9C66AF5E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302" y="3034351"/>
            <a:ext cx="2405172" cy="180942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9A77AC9-DEDF-3F69-5D7A-30DDE1301FF2}"/>
              </a:ext>
            </a:extLst>
          </p:cNvPr>
          <p:cNvGrpSpPr/>
          <p:nvPr/>
        </p:nvGrpSpPr>
        <p:grpSpPr>
          <a:xfrm rot="841876">
            <a:off x="4028249" y="3162285"/>
            <a:ext cx="2095200" cy="1368000"/>
            <a:chOff x="23401" y="1397675"/>
            <a:chExt cx="4969628" cy="3189461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85DD6D3-A02F-E29B-35EC-358AACEC59D1}"/>
                </a:ext>
              </a:extLst>
            </p:cNvPr>
            <p:cNvGrpSpPr/>
            <p:nvPr/>
          </p:nvGrpSpPr>
          <p:grpSpPr>
            <a:xfrm>
              <a:off x="305829" y="1397675"/>
              <a:ext cx="4687200" cy="3049200"/>
              <a:chOff x="305829" y="1397675"/>
              <a:chExt cx="4687200" cy="30492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0566977-F564-4925-EF5C-37E1DF75B9E9}"/>
                  </a:ext>
                </a:extLst>
              </p:cNvPr>
              <p:cNvSpPr/>
              <p:nvPr/>
            </p:nvSpPr>
            <p:spPr>
              <a:xfrm rot="21000000">
                <a:off x="305829" y="1397675"/>
                <a:ext cx="4687200" cy="3049200"/>
              </a:xfrm>
              <a:prstGeom prst="rect">
                <a:avLst/>
              </a:prstGeom>
              <a:solidFill>
                <a:srgbClr val="FAF6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3" name="Picture 12" descr="A group of shoes with flowers in them&#10;&#10;Description automatically generated">
                <a:extLst>
                  <a:ext uri="{FF2B5EF4-FFF2-40B4-BE49-F238E27FC236}">
                    <a16:creationId xmlns:a16="http://schemas.microsoft.com/office/drawing/2014/main" id="{AC856B72-6F5C-51D5-6D04-F83A5478FC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00000">
                <a:off x="440051" y="1507476"/>
                <a:ext cx="4418758" cy="2829601"/>
              </a:xfrm>
              <a:prstGeom prst="rect">
                <a:avLst/>
              </a:prstGeom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148EB75-DDA9-EC12-6761-22A816FE9294}"/>
                </a:ext>
              </a:extLst>
            </p:cNvPr>
            <p:cNvSpPr txBox="1"/>
            <p:nvPr/>
          </p:nvSpPr>
          <p:spPr>
            <a:xfrm rot="21000000">
              <a:off x="23401" y="3936790"/>
              <a:ext cx="3969718" cy="650346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Bernard MT Condensed" panose="02050806060905020404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Crediton, South-West England</a:t>
              </a:r>
              <a:endParaRPr lang="en-GB" sz="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29A3922-E1E0-28AB-C83E-80BF8E783E76}"/>
              </a:ext>
            </a:extLst>
          </p:cNvPr>
          <p:cNvGrpSpPr/>
          <p:nvPr/>
        </p:nvGrpSpPr>
        <p:grpSpPr>
          <a:xfrm rot="1245435">
            <a:off x="2015693" y="4094766"/>
            <a:ext cx="2095200" cy="1368000"/>
            <a:chOff x="158805" y="1397675"/>
            <a:chExt cx="4834224" cy="318547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9291A70-D922-AB83-FF15-C321C33F1554}"/>
                </a:ext>
              </a:extLst>
            </p:cNvPr>
            <p:cNvGrpSpPr/>
            <p:nvPr/>
          </p:nvGrpSpPr>
          <p:grpSpPr>
            <a:xfrm>
              <a:off x="305829" y="1397675"/>
              <a:ext cx="4687200" cy="3049200"/>
              <a:chOff x="305829" y="1397675"/>
              <a:chExt cx="4687200" cy="304920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B609BE34-DE4F-EBA1-BC52-82865B14A0CA}"/>
                  </a:ext>
                </a:extLst>
              </p:cNvPr>
              <p:cNvSpPr/>
              <p:nvPr/>
            </p:nvSpPr>
            <p:spPr>
              <a:xfrm rot="21000000">
                <a:off x="305829" y="1397675"/>
                <a:ext cx="4687200" cy="3049200"/>
              </a:xfrm>
              <a:prstGeom prst="rect">
                <a:avLst/>
              </a:prstGeom>
              <a:solidFill>
                <a:srgbClr val="FAF6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8" name="Picture 27" descr="A sign in a garden&#10;&#10;Description automatically generated">
                <a:extLst>
                  <a:ext uri="{FF2B5EF4-FFF2-40B4-BE49-F238E27FC236}">
                    <a16:creationId xmlns:a16="http://schemas.microsoft.com/office/drawing/2014/main" id="{AF1C013D-5B84-1F1B-539D-EF888E8C41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00000">
                <a:off x="440829" y="1509227"/>
                <a:ext cx="4417200" cy="2826097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CE70806-FBFF-1F9E-7BFC-C18BE8886BCF}"/>
                </a:ext>
              </a:extLst>
            </p:cNvPr>
            <p:cNvSpPr txBox="1"/>
            <p:nvPr/>
          </p:nvSpPr>
          <p:spPr>
            <a:xfrm rot="21000000">
              <a:off x="158805" y="3912794"/>
              <a:ext cx="3969718" cy="670354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stellar" panose="020A0402060406010301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Conwy, north </a:t>
              </a:r>
              <a:r>
                <a:rPr lang="en-GB" sz="600" b="1" spc="50" dirty="0" err="1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stellar" panose="020A0402060406010301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wales</a:t>
              </a:r>
              <a:endParaRPr lang="en-GB" sz="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stellar" panose="020A0402060406010301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E8B9C245-1163-6EF0-208D-B95ADC9E2316}"/>
              </a:ext>
            </a:extLst>
          </p:cNvPr>
          <p:cNvGrpSpPr/>
          <p:nvPr/>
        </p:nvGrpSpPr>
        <p:grpSpPr>
          <a:xfrm rot="20939751">
            <a:off x="2720660" y="4193490"/>
            <a:ext cx="2095200" cy="1368000"/>
            <a:chOff x="305829" y="1397675"/>
            <a:chExt cx="4687200" cy="3114657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A72887F-0A17-0812-DE92-C718C288ECAA}"/>
                </a:ext>
              </a:extLst>
            </p:cNvPr>
            <p:cNvSpPr/>
            <p:nvPr/>
          </p:nvSpPr>
          <p:spPr>
            <a:xfrm rot="21000000">
              <a:off x="305829" y="1397675"/>
              <a:ext cx="4687200" cy="3049200"/>
            </a:xfrm>
            <a:prstGeom prst="rect">
              <a:avLst/>
            </a:prstGeom>
            <a:solidFill>
              <a:srgbClr val="FAF6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034C2BE7-942F-524F-234C-EC28BA4668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441731" y="1506752"/>
              <a:ext cx="4415396" cy="2831047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B6B8107-CC29-7709-F819-0C65EF572880}"/>
                </a:ext>
              </a:extLst>
            </p:cNvPr>
            <p:cNvSpPr txBox="1"/>
            <p:nvPr/>
          </p:nvSpPr>
          <p:spPr>
            <a:xfrm rot="21000000">
              <a:off x="645683" y="3665057"/>
              <a:ext cx="3226907" cy="847275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pperplate Gothic Light" panose="020E0507020206020404" pitchFamily="34" charset="0"/>
                  <a:ea typeface="Lato" panose="020F0502020204030203" pitchFamily="34" charset="0"/>
                  <a:cs typeface="Cavolini" panose="03000502040302020204" pitchFamily="66" charset="0"/>
                </a:rPr>
                <a:t>Manchester</a:t>
              </a:r>
            </a:p>
            <a:p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pperplate Gothic Light" panose="020E0507020206020404" pitchFamily="34" charset="0"/>
                  <a:ea typeface="Lato" panose="020F0502020204030203" pitchFamily="34" charset="0"/>
                  <a:cs typeface="Cavolini" panose="03000502040302020204" pitchFamily="66" charset="0"/>
                </a:rPr>
                <a:t>North-West England</a:t>
              </a:r>
              <a:endParaRPr lang="en-GB" sz="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pperplate Gothic Light" panose="020E0507020206020404" pitchFamily="34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BA681B5-9C6D-13C6-F65C-10754B36EC9A}"/>
              </a:ext>
            </a:extLst>
          </p:cNvPr>
          <p:cNvGrpSpPr/>
          <p:nvPr/>
        </p:nvGrpSpPr>
        <p:grpSpPr>
          <a:xfrm>
            <a:off x="4955909" y="3480412"/>
            <a:ext cx="2095200" cy="1400114"/>
            <a:chOff x="305829" y="1323221"/>
            <a:chExt cx="4687200" cy="3123654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0E12838-A827-3C01-1B34-CD0EE90D0BBD}"/>
                </a:ext>
              </a:extLst>
            </p:cNvPr>
            <p:cNvSpPr/>
            <p:nvPr/>
          </p:nvSpPr>
          <p:spPr>
            <a:xfrm rot="21000000">
              <a:off x="305829" y="1397675"/>
              <a:ext cx="4687200" cy="3049200"/>
            </a:xfrm>
            <a:prstGeom prst="rect">
              <a:avLst/>
            </a:prstGeom>
            <a:solidFill>
              <a:srgbClr val="FAF6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0567AABB-1437-F1F0-0798-14C5B5609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441731" y="1506752"/>
              <a:ext cx="4415396" cy="2831047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85A1AC-943B-F33A-0905-79F0ABF2372B}"/>
                </a:ext>
              </a:extLst>
            </p:cNvPr>
            <p:cNvSpPr txBox="1"/>
            <p:nvPr/>
          </p:nvSpPr>
          <p:spPr>
            <a:xfrm rot="21000000">
              <a:off x="2226100" y="1323221"/>
              <a:ext cx="2354050" cy="817492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r"/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oper Black" panose="0208090404030B020404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LONDON</a:t>
              </a:r>
            </a:p>
            <a:p>
              <a:pPr algn="r"/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oper Black" panose="0208090404030B020404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SOUTH ENGLAND</a:t>
              </a:r>
              <a:endParaRPr lang="en-GB" sz="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A1FFC03-2899-3D1E-2D3F-E006292EC299}"/>
              </a:ext>
            </a:extLst>
          </p:cNvPr>
          <p:cNvGrpSpPr/>
          <p:nvPr/>
        </p:nvGrpSpPr>
        <p:grpSpPr>
          <a:xfrm rot="1049549">
            <a:off x="3714706" y="4429775"/>
            <a:ext cx="2095200" cy="1368000"/>
            <a:chOff x="305829" y="1397675"/>
            <a:chExt cx="4687200" cy="30492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847E829-853C-46A8-083F-6A4484F5DE89}"/>
                </a:ext>
              </a:extLst>
            </p:cNvPr>
            <p:cNvSpPr/>
            <p:nvPr/>
          </p:nvSpPr>
          <p:spPr>
            <a:xfrm rot="21000000">
              <a:off x="305829" y="1397675"/>
              <a:ext cx="4687200" cy="3049200"/>
            </a:xfrm>
            <a:prstGeom prst="rect">
              <a:avLst/>
            </a:prstGeom>
            <a:solidFill>
              <a:srgbClr val="FAF6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445F65E0-7C7E-618E-F7E4-FDFD80B65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441731" y="1506752"/>
              <a:ext cx="4415396" cy="2831047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524E015-1CC5-9193-BD2A-CEA3A8015A39}"/>
                </a:ext>
              </a:extLst>
            </p:cNvPr>
            <p:cNvSpPr txBox="1"/>
            <p:nvPr/>
          </p:nvSpPr>
          <p:spPr>
            <a:xfrm rot="21000000">
              <a:off x="519558" y="1485163"/>
              <a:ext cx="3720778" cy="816740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sx="105000" sy="105000" algn="t" rotWithShape="0">
                      <a:prstClr val="black">
                        <a:alpha val="40000"/>
                      </a:prstClr>
                    </a:outerShdw>
                  </a:effectLst>
                  <a:latin typeface="Goudy Stout" panose="0202090407030B020401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Glasgow</a:t>
              </a:r>
            </a:p>
            <a:p>
              <a:pPr algn="ctr"/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sx="105000" sy="105000" algn="t" rotWithShape="0">
                      <a:prstClr val="black">
                        <a:alpha val="40000"/>
                      </a:prstClr>
                    </a:outerShdw>
                  </a:effectLst>
                  <a:latin typeface="Goudy Stout" panose="0202090407030B020401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 West Scotland</a:t>
              </a:r>
              <a:endParaRPr lang="en-GB" sz="600" spc="50" dirty="0"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  <a:latin typeface="Goudy Stout" panose="0202090407030B020401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A3CCD0C-D80C-8424-5E8A-E28A52C7CCD1}"/>
              </a:ext>
            </a:extLst>
          </p:cNvPr>
          <p:cNvGrpSpPr/>
          <p:nvPr/>
        </p:nvGrpSpPr>
        <p:grpSpPr>
          <a:xfrm rot="21008294">
            <a:off x="4871502" y="4272511"/>
            <a:ext cx="2094413" cy="1506905"/>
            <a:chOff x="63861" y="1088064"/>
            <a:chExt cx="4929168" cy="3358811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CB06A9F-F468-4B1E-D3D3-527EC1822E9E}"/>
                </a:ext>
              </a:extLst>
            </p:cNvPr>
            <p:cNvSpPr/>
            <p:nvPr/>
          </p:nvSpPr>
          <p:spPr>
            <a:xfrm rot="21000000">
              <a:off x="305829" y="1397675"/>
              <a:ext cx="4687200" cy="3049200"/>
            </a:xfrm>
            <a:prstGeom prst="rect">
              <a:avLst/>
            </a:prstGeom>
            <a:solidFill>
              <a:srgbClr val="FAF6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DA8B18B8-C60D-98F2-0221-73C16905C8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441731" y="1506752"/>
              <a:ext cx="4415396" cy="2831047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8D0B308-7735-B8DE-F4B0-E4B9F6981005}"/>
                </a:ext>
              </a:extLst>
            </p:cNvPr>
            <p:cNvSpPr txBox="1"/>
            <p:nvPr/>
          </p:nvSpPr>
          <p:spPr>
            <a:xfrm rot="21000000">
              <a:off x="63861" y="1088064"/>
              <a:ext cx="3720778" cy="1159748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endParaRPr lang="en-GB" sz="1600" b="1" spc="50" dirty="0"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  <a:latin typeface="Goudy Stout" panose="0202090407030B020401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  <a:p>
              <a:pPr algn="ctr"/>
              <a:r>
                <a:rPr lang="en-GB" sz="600" b="1" spc="50" dirty="0">
                  <a:solidFill>
                    <a:schemeClr val="bg1"/>
                  </a:solidFill>
                  <a:effectLst>
                    <a:outerShdw blurRad="50800" dist="38100" dir="5400000" sx="105000" sy="105000" algn="t" rotWithShape="0">
                      <a:prstClr val="black">
                        <a:alpha val="40000"/>
                      </a:prstClr>
                    </a:outerShdw>
                  </a:effectLst>
                  <a:latin typeface="Modern Love Grunge" panose="04070805081005020601" pitchFamily="82" charset="0"/>
                  <a:ea typeface="Lato" panose="020F0502020204030203" pitchFamily="34" charset="0"/>
                  <a:cs typeface="Cavolini" panose="03000502040302020204" pitchFamily="66" charset="0"/>
                </a:rPr>
                <a:t>Newcastle, North-East England</a:t>
              </a:r>
              <a:endParaRPr lang="en-GB" sz="600" spc="50" dirty="0"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  <a:latin typeface="Modern Love Grunge" panose="04070805081005020601" pitchFamily="82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05670420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12023390-D36F-0E64-10CB-297F20868E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31735" y="785813"/>
            <a:ext cx="9095210" cy="57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F839797-18E6-4CE5-E9E0-9D4968622569}"/>
              </a:ext>
            </a:extLst>
          </p:cNvPr>
          <p:cNvGrpSpPr/>
          <p:nvPr/>
        </p:nvGrpSpPr>
        <p:grpSpPr>
          <a:xfrm>
            <a:off x="305829" y="1397675"/>
            <a:ext cx="4687200" cy="3049200"/>
            <a:chOff x="305829" y="1397675"/>
            <a:chExt cx="4687200" cy="30492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919E598-E803-A75E-099A-A7D1654E142E}"/>
                </a:ext>
              </a:extLst>
            </p:cNvPr>
            <p:cNvGrpSpPr/>
            <p:nvPr/>
          </p:nvGrpSpPr>
          <p:grpSpPr>
            <a:xfrm>
              <a:off x="305829" y="1397675"/>
              <a:ext cx="4687200" cy="3049200"/>
              <a:chOff x="339225" y="1666452"/>
              <a:chExt cx="4687200" cy="3049200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FB8700-D6AA-DE28-5B6B-277A05472508}"/>
                  </a:ext>
                </a:extLst>
              </p:cNvPr>
              <p:cNvSpPr/>
              <p:nvPr/>
            </p:nvSpPr>
            <p:spPr>
              <a:xfrm rot="21000000">
                <a:off x="339225" y="1666452"/>
                <a:ext cx="4687200" cy="3049200"/>
              </a:xfrm>
              <a:prstGeom prst="rect">
                <a:avLst/>
              </a:prstGeom>
              <a:solidFill>
                <a:srgbClr val="FAF6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1" name="Picture 10" descr="A group of wooden boxes with holes in them&#10;&#10;Description automatically generated">
                <a:extLst>
                  <a:ext uri="{FF2B5EF4-FFF2-40B4-BE49-F238E27FC236}">
                    <a16:creationId xmlns:a16="http://schemas.microsoft.com/office/drawing/2014/main" id="{B828C473-62DB-86A6-51B7-C8CC1CBD36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00000">
                <a:off x="475127" y="1775529"/>
                <a:ext cx="4415396" cy="2831047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B27C85-C003-1B78-AB3D-EF891CCEBF53}"/>
                </a:ext>
              </a:extLst>
            </p:cNvPr>
            <p:cNvSpPr txBox="1"/>
            <p:nvPr/>
          </p:nvSpPr>
          <p:spPr>
            <a:xfrm rot="21000000">
              <a:off x="433419" y="1499284"/>
              <a:ext cx="3969719" cy="427979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Modern Love Grunge" panose="020F0502020204030204" pitchFamily="82" charset="0"/>
                  <a:ea typeface="Lato" panose="020F0502020204030203" pitchFamily="34" charset="0"/>
                  <a:cs typeface="Cavolini" panose="03000502040302020204" pitchFamily="66" charset="0"/>
                </a:rPr>
                <a:t>Farnham, South-East England</a:t>
              </a:r>
              <a:endParaRPr lang="en-GB" sz="1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Modern Love Grunge" panose="020F0502020204030204" pitchFamily="82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9" name="Picture 18" descr="A postcard with a stamp and a stamp&#10;&#10;Description automatically generated">
            <a:extLst>
              <a:ext uri="{FF2B5EF4-FFF2-40B4-BE49-F238E27FC236}">
                <a16:creationId xmlns:a16="http://schemas.microsoft.com/office/drawing/2014/main" id="{996A9894-31D2-B3E5-143D-87604BAACC5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4148486" y="3128670"/>
            <a:ext cx="4689704" cy="30492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E1BD141-3F76-EA77-DA93-BDBBCD5A5C20}"/>
              </a:ext>
            </a:extLst>
          </p:cNvPr>
          <p:cNvSpPr txBox="1"/>
          <p:nvPr/>
        </p:nvSpPr>
        <p:spPr>
          <a:xfrm rot="600000">
            <a:off x="4147186" y="3302146"/>
            <a:ext cx="2485361" cy="2397749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Farnham Town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Council 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has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created a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bug hotel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which spells out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the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name of the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town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. Bug hotels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can help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increase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the number of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insects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.</a:t>
            </a:r>
            <a:endParaRPr lang="en-GB" sz="1600" spc="50" dirty="0">
              <a:solidFill>
                <a:schemeClr val="tx1"/>
              </a:solidFill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F74F8-451F-B793-4A43-2248940A763E}"/>
              </a:ext>
            </a:extLst>
          </p:cNvPr>
          <p:cNvSpPr txBox="1"/>
          <p:nvPr/>
        </p:nvSpPr>
        <p:spPr>
          <a:xfrm>
            <a:off x="5877780" y="1453879"/>
            <a:ext cx="2533920" cy="1110814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Where is there space for this in your local town or city?</a:t>
            </a:r>
            <a:endParaRPr lang="en-GB" sz="1600" spc="5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B0AC89E-8A8A-7D40-CBE0-9440EA594289}"/>
              </a:ext>
            </a:extLst>
          </p:cNvPr>
          <p:cNvSpPr txBox="1"/>
          <p:nvPr/>
        </p:nvSpPr>
        <p:spPr>
          <a:xfrm rot="600000">
            <a:off x="6460690" y="4794178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Mayor of Greater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816BA9-382F-19B8-F215-C73666FFBFAA}"/>
              </a:ext>
            </a:extLst>
          </p:cNvPr>
          <p:cNvSpPr txBox="1"/>
          <p:nvPr/>
        </p:nvSpPr>
        <p:spPr>
          <a:xfrm rot="600000">
            <a:off x="6380365" y="5060113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Manchester,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F91FE0-1B12-28DB-EA59-8985A183DD95}"/>
              </a:ext>
            </a:extLst>
          </p:cNvPr>
          <p:cNvSpPr txBox="1"/>
          <p:nvPr/>
        </p:nvSpPr>
        <p:spPr>
          <a:xfrm rot="600000">
            <a:off x="6344120" y="5328193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56 Oxford Street,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FE8932-192F-A40C-5762-583771E3F960}"/>
              </a:ext>
            </a:extLst>
          </p:cNvPr>
          <p:cNvSpPr txBox="1"/>
          <p:nvPr/>
        </p:nvSpPr>
        <p:spPr>
          <a:xfrm rot="600000">
            <a:off x="6275454" y="5610270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MANCHESTER.</a:t>
            </a:r>
          </a:p>
        </p:txBody>
      </p:sp>
    </p:spTree>
    <p:extLst>
      <p:ext uri="{BB962C8B-B14F-4D97-AF65-F5344CB8AC3E}">
        <p14:creationId xmlns:p14="http://schemas.microsoft.com/office/powerpoint/2010/main" val="1022937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21" grpId="0" animBg="1"/>
      <p:bldP spid="3" grpId="0" uiExpand="1" build="p"/>
      <p:bldP spid="5" grpId="0" uiExpand="1" build="p"/>
      <p:bldP spid="7" grpId="0" uiExpand="1" build="p"/>
      <p:bldP spid="9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12023390-D36F-0E64-10CB-297F20868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31735" y="785813"/>
            <a:ext cx="9095210" cy="57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E2984E8-4653-CEFC-3C73-521BB92C0A33}"/>
              </a:ext>
            </a:extLst>
          </p:cNvPr>
          <p:cNvGrpSpPr/>
          <p:nvPr/>
        </p:nvGrpSpPr>
        <p:grpSpPr>
          <a:xfrm>
            <a:off x="-27103" y="1387891"/>
            <a:ext cx="5005965" cy="3120504"/>
            <a:chOff x="-27103" y="1620117"/>
            <a:chExt cx="5005965" cy="3120504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31841A0B-9B0B-4CA9-703C-DE556A59BCA1}"/>
                </a:ext>
              </a:extLst>
            </p:cNvPr>
            <p:cNvGrpSpPr/>
            <p:nvPr/>
          </p:nvGrpSpPr>
          <p:grpSpPr>
            <a:xfrm rot="21000000">
              <a:off x="291660" y="1620117"/>
              <a:ext cx="4687202" cy="3049200"/>
              <a:chOff x="305829" y="1397675"/>
              <a:chExt cx="4687200" cy="3049200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3991E189-CA38-9CCC-9627-93E87B4F8EFF}"/>
                  </a:ext>
                </a:extLst>
              </p:cNvPr>
              <p:cNvSpPr/>
              <p:nvPr/>
            </p:nvSpPr>
            <p:spPr>
              <a:xfrm>
                <a:off x="305829" y="1397675"/>
                <a:ext cx="4687200" cy="3049200"/>
              </a:xfrm>
              <a:prstGeom prst="rect">
                <a:avLst/>
              </a:prstGeom>
              <a:solidFill>
                <a:srgbClr val="FAF6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8" name="Picture 27" descr="A group of shoes with flowers in them&#10;&#10;Description automatically generated">
                <a:extLst>
                  <a:ext uri="{FF2B5EF4-FFF2-40B4-BE49-F238E27FC236}">
                    <a16:creationId xmlns:a16="http://schemas.microsoft.com/office/drawing/2014/main" id="{38F32CC0-2DD2-15FE-119B-0F72CC0237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40050" y="1507475"/>
                <a:ext cx="4418759" cy="282960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2EBC0E3-31D3-4604-CD18-6106649C3033}"/>
                </a:ext>
              </a:extLst>
            </p:cNvPr>
            <p:cNvSpPr txBox="1"/>
            <p:nvPr/>
          </p:nvSpPr>
          <p:spPr>
            <a:xfrm rot="21000000">
              <a:off x="-27103" y="4312642"/>
              <a:ext cx="3969717" cy="427979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Bernard MT Condensed" panose="02050806060905020404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Crediton, South-West England</a:t>
              </a:r>
              <a:endParaRPr lang="en-GB" sz="1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Bernard MT Condensed" panose="02050806060905020404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8" name="Picture 17" descr="A postcard with a stamp and a butterfly&#10;&#10;Description automatically generated">
            <a:extLst>
              <a:ext uri="{FF2B5EF4-FFF2-40B4-BE49-F238E27FC236}">
                <a16:creationId xmlns:a16="http://schemas.microsoft.com/office/drawing/2014/main" id="{7F079132-C391-3E65-5E67-C9E140A79B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4156259" y="3128509"/>
            <a:ext cx="4688800" cy="3049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B27C85-C003-1B78-AB3D-EF891CCEBF53}"/>
              </a:ext>
            </a:extLst>
          </p:cNvPr>
          <p:cNvSpPr txBox="1"/>
          <p:nvPr/>
        </p:nvSpPr>
        <p:spPr>
          <a:xfrm rot="600000">
            <a:off x="4211782" y="3187163"/>
            <a:ext cx="2357138" cy="264397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Hayward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Primary School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Crediton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has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made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planters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out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of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old shoes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,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which they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grow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flowering plants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 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to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encourage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insect life 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at their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school.</a:t>
            </a:r>
            <a:endParaRPr lang="en-GB" sz="1600" spc="50" dirty="0">
              <a:solidFill>
                <a:schemeClr val="tx1"/>
              </a:solidFill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BB5349-6554-7166-29B3-2AC205F4F913}"/>
              </a:ext>
            </a:extLst>
          </p:cNvPr>
          <p:cNvSpPr txBox="1"/>
          <p:nvPr/>
        </p:nvSpPr>
        <p:spPr>
          <a:xfrm>
            <a:off x="5877780" y="1453879"/>
            <a:ext cx="2533920" cy="1110814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Where is there space for this in your local town or city?</a:t>
            </a:r>
            <a:endParaRPr lang="en-GB" sz="1600" spc="5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E6C1E7-5599-A58A-806B-7B64690C0291}"/>
              </a:ext>
            </a:extLst>
          </p:cNvPr>
          <p:cNvSpPr txBox="1"/>
          <p:nvPr/>
        </p:nvSpPr>
        <p:spPr>
          <a:xfrm rot="600000">
            <a:off x="6460690" y="4752688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Mayor of Leeds,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D0DD10-CB65-8C2F-1B94-CC17288BFA02}"/>
              </a:ext>
            </a:extLst>
          </p:cNvPr>
          <p:cNvSpPr txBox="1"/>
          <p:nvPr/>
        </p:nvSpPr>
        <p:spPr>
          <a:xfrm rot="600000">
            <a:off x="6380365" y="5028351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1</a:t>
            </a:r>
            <a:r>
              <a:rPr lang="en-GB" sz="1400" spc="50" baseline="3000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st</a:t>
            </a:r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Floor West,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FB0589-AFE7-4CA9-1637-E6883872245A}"/>
              </a:ext>
            </a:extLst>
          </p:cNvPr>
          <p:cNvSpPr txBox="1"/>
          <p:nvPr/>
        </p:nvSpPr>
        <p:spPr>
          <a:xfrm rot="600000">
            <a:off x="6344120" y="5307448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Civic Hall,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1B31B2-899A-A203-CE13-6577BA80C014}"/>
              </a:ext>
            </a:extLst>
          </p:cNvPr>
          <p:cNvSpPr txBox="1"/>
          <p:nvPr/>
        </p:nvSpPr>
        <p:spPr>
          <a:xfrm rot="600000">
            <a:off x="6275454" y="5589525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LEEDS.</a:t>
            </a:r>
          </a:p>
        </p:txBody>
      </p:sp>
    </p:spTree>
    <p:extLst>
      <p:ext uri="{BB962C8B-B14F-4D97-AF65-F5344CB8AC3E}">
        <p14:creationId xmlns:p14="http://schemas.microsoft.com/office/powerpoint/2010/main" val="17638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31" grpId="0" animBg="1"/>
      <p:bldP spid="3" grpId="0" uiExpand="1" build="p"/>
      <p:bldP spid="5" grpId="0" uiExpand="1" build="p"/>
      <p:bldP spid="7" grpId="0" uiExpand="1" build="p"/>
      <p:bldP spid="9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12023390-D36F-0E64-10CB-297F20868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31735" y="785813"/>
            <a:ext cx="9095210" cy="57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0B6634D-A0C7-9CB3-FD8E-743F6F9BA9B6}"/>
              </a:ext>
            </a:extLst>
          </p:cNvPr>
          <p:cNvGrpSpPr/>
          <p:nvPr/>
        </p:nvGrpSpPr>
        <p:grpSpPr>
          <a:xfrm>
            <a:off x="158805" y="1397675"/>
            <a:ext cx="4834224" cy="3064284"/>
            <a:chOff x="158805" y="1397675"/>
            <a:chExt cx="4834224" cy="306428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0237068-07BC-2278-CF8A-36B662DB8A40}"/>
                </a:ext>
              </a:extLst>
            </p:cNvPr>
            <p:cNvGrpSpPr/>
            <p:nvPr/>
          </p:nvGrpSpPr>
          <p:grpSpPr>
            <a:xfrm>
              <a:off x="305829" y="1397675"/>
              <a:ext cx="4687200" cy="3049200"/>
              <a:chOff x="305829" y="1397675"/>
              <a:chExt cx="4687200" cy="3049200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2EFB8700-D6AA-DE28-5B6B-277A05472508}"/>
                  </a:ext>
                </a:extLst>
              </p:cNvPr>
              <p:cNvSpPr/>
              <p:nvPr/>
            </p:nvSpPr>
            <p:spPr>
              <a:xfrm rot="21000000">
                <a:off x="305829" y="1397675"/>
                <a:ext cx="4687200" cy="3049200"/>
              </a:xfrm>
              <a:prstGeom prst="rect">
                <a:avLst/>
              </a:prstGeom>
              <a:solidFill>
                <a:srgbClr val="FAF6E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 descr="A sign in a garden&#10;&#10;Description automatically generated">
                <a:extLst>
                  <a:ext uri="{FF2B5EF4-FFF2-40B4-BE49-F238E27FC236}">
                    <a16:creationId xmlns:a16="http://schemas.microsoft.com/office/drawing/2014/main" id="{E1E97B2C-4F1C-4041-4721-96F4A0D7D3A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hq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sharpenSoften amount="25000"/>
                        </a14:imgEffect>
                        <a14:imgEffect>
                          <a14:saturation sat="112000"/>
                        </a14:imgEffect>
                        <a14:imgEffect>
                          <a14:brightnessContrast bright="-6000" contrast="3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rot="21000000">
                <a:off x="440829" y="1509227"/>
                <a:ext cx="4417200" cy="2826097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1DA3502-F498-53AB-2258-6FB86542AEB1}"/>
                </a:ext>
              </a:extLst>
            </p:cNvPr>
            <p:cNvSpPr txBox="1"/>
            <p:nvPr/>
          </p:nvSpPr>
          <p:spPr>
            <a:xfrm rot="21000000">
              <a:off x="158805" y="4033980"/>
              <a:ext cx="3969717" cy="427979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astellar" panose="020A0402060406010301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Conwy, North Wales</a:t>
              </a:r>
              <a:endParaRPr lang="en-GB" sz="1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stellar" panose="020A0402060406010301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20" name="Picture 19" descr="A postcard with a stamp and a stamp&#10;&#10;Description automatically generated">
            <a:extLst>
              <a:ext uri="{FF2B5EF4-FFF2-40B4-BE49-F238E27FC236}">
                <a16:creationId xmlns:a16="http://schemas.microsoft.com/office/drawing/2014/main" id="{13E6DA08-98E6-9197-6969-ADCD9139993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00000">
            <a:off x="4165447" y="3153503"/>
            <a:ext cx="4690642" cy="3049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2143FC-14D5-C91C-831A-0301ADED1F73}"/>
              </a:ext>
            </a:extLst>
          </p:cNvPr>
          <p:cNvSpPr txBox="1"/>
          <p:nvPr/>
        </p:nvSpPr>
        <p:spPr>
          <a:xfrm rot="600000">
            <a:off x="4308850" y="3177406"/>
            <a:ext cx="2195047" cy="264397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A business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called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Incredible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Edible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has a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group in Conwy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that has made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flower, herb,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fruit and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vegetable beds 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patches all over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the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town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.</a:t>
            </a:r>
            <a:endParaRPr lang="en-GB" sz="1600" spc="50" dirty="0">
              <a:solidFill>
                <a:schemeClr val="tx1"/>
              </a:solidFill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A6ABAC2-A951-EF23-1868-C7EDBABA369D}"/>
              </a:ext>
            </a:extLst>
          </p:cNvPr>
          <p:cNvSpPr txBox="1"/>
          <p:nvPr/>
        </p:nvSpPr>
        <p:spPr>
          <a:xfrm>
            <a:off x="5877780" y="1453879"/>
            <a:ext cx="2533920" cy="1110814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Where is there space for this in your local town or city?</a:t>
            </a:r>
            <a:endParaRPr lang="en-GB" sz="1600" spc="5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94A422-CD1F-180C-7542-683F587B6467}"/>
              </a:ext>
            </a:extLst>
          </p:cNvPr>
          <p:cNvSpPr txBox="1"/>
          <p:nvPr/>
        </p:nvSpPr>
        <p:spPr>
          <a:xfrm rot="600000">
            <a:off x="6515008" y="4797099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Mayor of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324E53-FE9A-B10D-EA07-F11857819E57}"/>
              </a:ext>
            </a:extLst>
          </p:cNvPr>
          <p:cNvSpPr txBox="1"/>
          <p:nvPr/>
        </p:nvSpPr>
        <p:spPr>
          <a:xfrm rot="600000">
            <a:off x="6452789" y="5063237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Nottingham,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B314D2-3536-9DCF-B3A3-02B8C67C0E31}"/>
              </a:ext>
            </a:extLst>
          </p:cNvPr>
          <p:cNvSpPr txBox="1"/>
          <p:nvPr/>
        </p:nvSpPr>
        <p:spPr>
          <a:xfrm rot="600000">
            <a:off x="6398438" y="5332427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Council House,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A7DF07-5DFC-1066-55D8-5365606566C6}"/>
              </a:ext>
            </a:extLst>
          </p:cNvPr>
          <p:cNvSpPr txBox="1"/>
          <p:nvPr/>
        </p:nvSpPr>
        <p:spPr>
          <a:xfrm rot="600000">
            <a:off x="6329772" y="5615403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NOTTINGHAM.</a:t>
            </a:r>
          </a:p>
        </p:txBody>
      </p:sp>
    </p:spTree>
    <p:extLst>
      <p:ext uri="{BB962C8B-B14F-4D97-AF65-F5344CB8AC3E}">
        <p14:creationId xmlns:p14="http://schemas.microsoft.com/office/powerpoint/2010/main" val="402917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24" grpId="0" animBg="1"/>
      <p:bldP spid="3" grpId="0" uiExpand="1" build="p"/>
      <p:bldP spid="5" grpId="0" uiExpand="1" build="p"/>
      <p:bldP spid="9" grpId="0" uiExpand="1" build="p"/>
      <p:bldP spid="1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12023390-D36F-0E64-10CB-297F20868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31735" y="785813"/>
            <a:ext cx="9095210" cy="57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0B9BACA-C230-F644-AE1F-F6C6C9FB2565}"/>
              </a:ext>
            </a:extLst>
          </p:cNvPr>
          <p:cNvGrpSpPr/>
          <p:nvPr/>
        </p:nvGrpSpPr>
        <p:grpSpPr>
          <a:xfrm>
            <a:off x="305829" y="1397675"/>
            <a:ext cx="4687200" cy="3074771"/>
            <a:chOff x="305829" y="1397675"/>
            <a:chExt cx="4687200" cy="307477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FB8700-D6AA-DE28-5B6B-277A05472508}"/>
                </a:ext>
              </a:extLst>
            </p:cNvPr>
            <p:cNvSpPr/>
            <p:nvPr/>
          </p:nvSpPr>
          <p:spPr>
            <a:xfrm rot="21000000">
              <a:off x="305829" y="1397675"/>
              <a:ext cx="4687200" cy="3049200"/>
            </a:xfrm>
            <a:prstGeom prst="rect">
              <a:avLst/>
            </a:prstGeom>
            <a:solidFill>
              <a:srgbClr val="FAF6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28C473-62DB-86A6-51B7-C8CC1CBD3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441731" y="1506752"/>
              <a:ext cx="4415396" cy="28310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9D8B97-A2F1-ED72-5E8C-54FA5476B840}"/>
                </a:ext>
              </a:extLst>
            </p:cNvPr>
            <p:cNvSpPr txBox="1"/>
            <p:nvPr/>
          </p:nvSpPr>
          <p:spPr>
            <a:xfrm rot="21000000">
              <a:off x="649764" y="3798246"/>
              <a:ext cx="2689603" cy="674200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pperplate Gothic Light" panose="020E0507020206020404" pitchFamily="34" charset="0"/>
                  <a:ea typeface="Lato" panose="020F0502020204030203" pitchFamily="34" charset="0"/>
                  <a:cs typeface="Cavolini" panose="03000502040302020204" pitchFamily="66" charset="0"/>
                </a:rPr>
                <a:t>Manchester</a:t>
              </a:r>
            </a:p>
            <a:p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pperplate Gothic Light" panose="020E0507020206020404" pitchFamily="34" charset="0"/>
                  <a:ea typeface="Lato" panose="020F0502020204030203" pitchFamily="34" charset="0"/>
                  <a:cs typeface="Cavolini" panose="03000502040302020204" pitchFamily="66" charset="0"/>
                </a:rPr>
                <a:t>North-West England</a:t>
              </a:r>
              <a:endParaRPr lang="en-GB" sz="1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pperplate Gothic Light" panose="020E0507020206020404" pitchFamily="34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5B57879B-A7A0-C985-7D6C-1EC3F32D9BB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25382">
            <a:off x="4092260" y="3015864"/>
            <a:ext cx="4685513" cy="3048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B27C85-C003-1B78-AB3D-EF891CCEBF53}"/>
              </a:ext>
            </a:extLst>
          </p:cNvPr>
          <p:cNvSpPr txBox="1"/>
          <p:nvPr/>
        </p:nvSpPr>
        <p:spPr>
          <a:xfrm rot="600000">
            <a:off x="4206277" y="3033408"/>
            <a:ext cx="2361256" cy="264397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An </a:t>
            </a:r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unused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railway bridge 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 Manchester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(Castlefield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Viaduct) has been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turned into a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city garden space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to increase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wildlife in the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city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A239F1-DD20-55A8-B0E5-056D11B697E3}"/>
              </a:ext>
            </a:extLst>
          </p:cNvPr>
          <p:cNvSpPr txBox="1"/>
          <p:nvPr/>
        </p:nvSpPr>
        <p:spPr>
          <a:xfrm>
            <a:off x="5877780" y="1453879"/>
            <a:ext cx="2533920" cy="1110814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Where is there space for this in your local town or city?</a:t>
            </a:r>
            <a:endParaRPr lang="en-GB" sz="1600" spc="5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04B8BC-86A0-27D9-028B-5C482A2E2BB0}"/>
              </a:ext>
            </a:extLst>
          </p:cNvPr>
          <p:cNvSpPr txBox="1"/>
          <p:nvPr/>
        </p:nvSpPr>
        <p:spPr>
          <a:xfrm rot="600000">
            <a:off x="6432463" y="4662814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Mayor of London,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BDD41E-84A2-7177-C5AA-C6EDF7952ECE}"/>
              </a:ext>
            </a:extLst>
          </p:cNvPr>
          <p:cNvSpPr txBox="1"/>
          <p:nvPr/>
        </p:nvSpPr>
        <p:spPr>
          <a:xfrm rot="600000">
            <a:off x="6370244" y="4936546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City Hall,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9D917E8-ADB0-B55A-652A-E166C1FABD4D}"/>
              </a:ext>
            </a:extLst>
          </p:cNvPr>
          <p:cNvSpPr txBox="1"/>
          <p:nvPr/>
        </p:nvSpPr>
        <p:spPr>
          <a:xfrm rot="600000">
            <a:off x="6310116" y="5215909"/>
            <a:ext cx="2485361" cy="389507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35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Kamal </a:t>
            </a:r>
            <a:r>
              <a:rPr lang="en-GB" sz="1350" spc="50" dirty="0" err="1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Chunchie</a:t>
            </a:r>
            <a:r>
              <a:rPr lang="en-GB" sz="135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Way,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07C20E-970F-4CEF-5385-51564149FCD8}"/>
              </a:ext>
            </a:extLst>
          </p:cNvPr>
          <p:cNvSpPr txBox="1"/>
          <p:nvPr/>
        </p:nvSpPr>
        <p:spPr>
          <a:xfrm rot="600000">
            <a:off x="6247227" y="5493533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LONDON.</a:t>
            </a:r>
          </a:p>
        </p:txBody>
      </p:sp>
    </p:spTree>
    <p:extLst>
      <p:ext uri="{BB962C8B-B14F-4D97-AF65-F5344CB8AC3E}">
        <p14:creationId xmlns:p14="http://schemas.microsoft.com/office/powerpoint/2010/main" val="13674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animBg="1"/>
      <p:bldP spid="5" grpId="0" uiExpand="1" build="p"/>
      <p:bldP spid="9" grpId="0" uiExpand="1" build="p"/>
      <p:bldP spid="10" grpId="0" uiExpand="1" build="p"/>
      <p:bldP spid="1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12023390-D36F-0E64-10CB-297F20868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31735" y="785813"/>
            <a:ext cx="9095210" cy="57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0B9BACA-C230-F644-AE1F-F6C6C9FB2565}"/>
              </a:ext>
            </a:extLst>
          </p:cNvPr>
          <p:cNvGrpSpPr/>
          <p:nvPr/>
        </p:nvGrpSpPr>
        <p:grpSpPr>
          <a:xfrm>
            <a:off x="305829" y="1394867"/>
            <a:ext cx="4687200" cy="3052008"/>
            <a:chOff x="305829" y="1394867"/>
            <a:chExt cx="4687200" cy="3052008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FB8700-D6AA-DE28-5B6B-277A05472508}"/>
                </a:ext>
              </a:extLst>
            </p:cNvPr>
            <p:cNvSpPr/>
            <p:nvPr/>
          </p:nvSpPr>
          <p:spPr>
            <a:xfrm rot="21000000">
              <a:off x="305829" y="1397675"/>
              <a:ext cx="4687200" cy="3049200"/>
            </a:xfrm>
            <a:prstGeom prst="rect">
              <a:avLst/>
            </a:prstGeom>
            <a:solidFill>
              <a:srgbClr val="FAF6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28C473-62DB-86A6-51B7-C8CC1CBD3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441731" y="1506752"/>
              <a:ext cx="4415396" cy="28310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9D8B97-A2F1-ED72-5E8C-54FA5476B840}"/>
                </a:ext>
              </a:extLst>
            </p:cNvPr>
            <p:cNvSpPr txBox="1"/>
            <p:nvPr/>
          </p:nvSpPr>
          <p:spPr>
            <a:xfrm rot="21000000">
              <a:off x="2226101" y="1394867"/>
              <a:ext cx="2354049" cy="674200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r"/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oper Black" panose="0208090404030B020404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LONDON</a:t>
              </a:r>
            </a:p>
            <a:p>
              <a:pPr algn="r"/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Cooper Black" panose="0208090404030B020404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SOUTH ENGLAND</a:t>
              </a:r>
              <a:endParaRPr lang="en-GB" sz="1600" spc="5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4939C0A-3385-EC10-D103-5218D76F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25382">
            <a:off x="3991921" y="3012759"/>
            <a:ext cx="4685513" cy="3048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B27C85-C003-1B78-AB3D-EF891CCEBF53}"/>
              </a:ext>
            </a:extLst>
          </p:cNvPr>
          <p:cNvSpPr txBox="1"/>
          <p:nvPr/>
        </p:nvSpPr>
        <p:spPr>
          <a:xfrm rot="600000">
            <a:off x="3997287" y="3054914"/>
            <a:ext cx="2361256" cy="264397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Plant lovers 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 London have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been telling 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people the </a:t>
            </a:r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real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names of plants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on the </a:t>
            </a:r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streets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using </a:t>
            </a:r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chalk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to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change people’s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minds about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weeds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FD46F1B-45F3-230E-8766-429B6663FFA4}"/>
              </a:ext>
            </a:extLst>
          </p:cNvPr>
          <p:cNvSpPr txBox="1"/>
          <p:nvPr/>
        </p:nvSpPr>
        <p:spPr>
          <a:xfrm>
            <a:off x="5877780" y="1453879"/>
            <a:ext cx="2533920" cy="1110814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Where is there space for this in your local town or city?</a:t>
            </a:r>
            <a:endParaRPr lang="en-GB" sz="1600" spc="5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B3651E-ECEA-A9C9-A1BF-7ED40F55C33F}"/>
              </a:ext>
            </a:extLst>
          </p:cNvPr>
          <p:cNvSpPr txBox="1"/>
          <p:nvPr/>
        </p:nvSpPr>
        <p:spPr>
          <a:xfrm rot="600000">
            <a:off x="6342013" y="4681694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Mayor of Cardiff,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96431B-3B07-4E35-6CAC-ACB30FF5563E}"/>
              </a:ext>
            </a:extLst>
          </p:cNvPr>
          <p:cNvSpPr txBox="1"/>
          <p:nvPr/>
        </p:nvSpPr>
        <p:spPr>
          <a:xfrm rot="600000">
            <a:off x="6343350" y="4959518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County Hall,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1BF74E-6E7E-1761-A77C-B2B705AB2B87}"/>
              </a:ext>
            </a:extLst>
          </p:cNvPr>
          <p:cNvSpPr txBox="1"/>
          <p:nvPr/>
        </p:nvSpPr>
        <p:spPr>
          <a:xfrm rot="600000">
            <a:off x="6274931" y="5233893"/>
            <a:ext cx="2485361" cy="389507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35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Atlantic Wharf,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F4151D-7B86-A419-5347-274614F6C6AA}"/>
              </a:ext>
            </a:extLst>
          </p:cNvPr>
          <p:cNvSpPr txBox="1"/>
          <p:nvPr/>
        </p:nvSpPr>
        <p:spPr>
          <a:xfrm rot="600000">
            <a:off x="6220333" y="5520427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CARDIFF.</a:t>
            </a:r>
          </a:p>
        </p:txBody>
      </p:sp>
    </p:spTree>
    <p:extLst>
      <p:ext uri="{BB962C8B-B14F-4D97-AF65-F5344CB8AC3E}">
        <p14:creationId xmlns:p14="http://schemas.microsoft.com/office/powerpoint/2010/main" val="730924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0" grpId="0" animBg="1"/>
      <p:bldP spid="5" grpId="0" uiExpand="1" build="p"/>
      <p:bldP spid="9" grpId="0" uiExpand="1" build="p"/>
      <p:bldP spid="13" grpId="0" uiExpand="1" build="p"/>
      <p:bldP spid="15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12023390-D36F-0E64-10CB-297F20868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31735" y="785813"/>
            <a:ext cx="9095210" cy="57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0B9BACA-C230-F644-AE1F-F6C6C9FB2565}"/>
              </a:ext>
            </a:extLst>
          </p:cNvPr>
          <p:cNvGrpSpPr/>
          <p:nvPr/>
        </p:nvGrpSpPr>
        <p:grpSpPr>
          <a:xfrm>
            <a:off x="305829" y="1397675"/>
            <a:ext cx="4687200" cy="3049200"/>
            <a:chOff x="305829" y="1397675"/>
            <a:chExt cx="4687200" cy="3049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FB8700-D6AA-DE28-5B6B-277A05472508}"/>
                </a:ext>
              </a:extLst>
            </p:cNvPr>
            <p:cNvSpPr/>
            <p:nvPr/>
          </p:nvSpPr>
          <p:spPr>
            <a:xfrm rot="21000000">
              <a:off x="305829" y="1397675"/>
              <a:ext cx="4687200" cy="3049200"/>
            </a:xfrm>
            <a:prstGeom prst="rect">
              <a:avLst/>
            </a:prstGeom>
            <a:solidFill>
              <a:srgbClr val="FAF6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28C473-62DB-86A6-51B7-C8CC1CBD3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441731" y="1506752"/>
              <a:ext cx="4415396" cy="28310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9D8B97-A2F1-ED72-5E8C-54FA5476B840}"/>
                </a:ext>
              </a:extLst>
            </p:cNvPr>
            <p:cNvSpPr txBox="1"/>
            <p:nvPr/>
          </p:nvSpPr>
          <p:spPr>
            <a:xfrm rot="21000000">
              <a:off x="519558" y="1556432"/>
              <a:ext cx="3720779" cy="674200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sx="105000" sy="105000" algn="t" rotWithShape="0">
                      <a:prstClr val="black">
                        <a:alpha val="40000"/>
                      </a:prstClr>
                    </a:outerShdw>
                  </a:effectLst>
                  <a:latin typeface="Goudy Stout" panose="0202090407030B020401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Glasgow</a:t>
              </a:r>
            </a:p>
            <a:p>
              <a:pPr algn="ctr"/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sx="105000" sy="105000" algn="t" rotWithShape="0">
                      <a:prstClr val="black">
                        <a:alpha val="40000"/>
                      </a:prstClr>
                    </a:outerShdw>
                  </a:effectLst>
                  <a:latin typeface="Goudy Stout" panose="0202090407030B020401" pitchFamily="18" charset="0"/>
                  <a:ea typeface="Lato" panose="020F0502020204030203" pitchFamily="34" charset="0"/>
                  <a:cs typeface="Cavolini" panose="03000502040302020204" pitchFamily="66" charset="0"/>
                </a:rPr>
                <a:t> West Scotland</a:t>
              </a:r>
              <a:endParaRPr lang="en-GB" sz="1600" spc="50" dirty="0"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  <a:latin typeface="Goudy Stout" panose="0202090407030B020401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4939C0A-3385-EC10-D103-5218D76F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25382">
            <a:off x="3991921" y="3012759"/>
            <a:ext cx="4685513" cy="3048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B27C85-C003-1B78-AB3D-EF891CCEBF53}"/>
              </a:ext>
            </a:extLst>
          </p:cNvPr>
          <p:cNvSpPr txBox="1"/>
          <p:nvPr/>
        </p:nvSpPr>
        <p:spPr>
          <a:xfrm rot="600000">
            <a:off x="4011884" y="3077322"/>
            <a:ext cx="2361256" cy="264397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Glasgow’s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Local Biodiversity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Action Plan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aims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to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protect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and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grow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the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habitats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of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animals that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are common 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there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, for</a:t>
            </a:r>
          </a:p>
          <a:p>
            <a:pPr algn="ctr"/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example </a:t>
            </a:r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water</a:t>
            </a:r>
          </a:p>
          <a:p>
            <a:pPr algn="ctr"/>
            <a:r>
              <a:rPr lang="en-GB" sz="1600" b="1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voles</a:t>
            </a:r>
            <a:r>
              <a:rPr lang="en-GB" sz="16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.</a:t>
            </a:r>
            <a:endParaRPr lang="en-GB" sz="1600" spc="50" dirty="0">
              <a:solidFill>
                <a:schemeClr val="tx1"/>
              </a:solidFill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71DB3B-E8EC-6385-169F-44A3D40CBA6B}"/>
              </a:ext>
            </a:extLst>
          </p:cNvPr>
          <p:cNvSpPr txBox="1"/>
          <p:nvPr/>
        </p:nvSpPr>
        <p:spPr>
          <a:xfrm>
            <a:off x="441576" y="5223992"/>
            <a:ext cx="2948359" cy="944529"/>
          </a:xfrm>
          <a:prstGeom prst="rect">
            <a:avLst/>
          </a:prstGeom>
          <a:solidFill>
            <a:schemeClr val="accent6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82586"/>
                      <a:gd name="connsiteY0" fmla="*/ 0 h 2085485"/>
                      <a:gd name="connsiteX1" fmla="*/ 576938 w 3682586"/>
                      <a:gd name="connsiteY1" fmla="*/ 0 h 2085485"/>
                      <a:gd name="connsiteX2" fmla="*/ 1264355 w 3682586"/>
                      <a:gd name="connsiteY2" fmla="*/ 0 h 2085485"/>
                      <a:gd name="connsiteX3" fmla="*/ 1804467 w 3682586"/>
                      <a:gd name="connsiteY3" fmla="*/ 0 h 2085485"/>
                      <a:gd name="connsiteX4" fmla="*/ 2344580 w 3682586"/>
                      <a:gd name="connsiteY4" fmla="*/ 0 h 2085485"/>
                      <a:gd name="connsiteX5" fmla="*/ 2958344 w 3682586"/>
                      <a:gd name="connsiteY5" fmla="*/ 0 h 2085485"/>
                      <a:gd name="connsiteX6" fmla="*/ 3682586 w 3682586"/>
                      <a:gd name="connsiteY6" fmla="*/ 0 h 2085485"/>
                      <a:gd name="connsiteX7" fmla="*/ 3682586 w 3682586"/>
                      <a:gd name="connsiteY7" fmla="*/ 736871 h 2085485"/>
                      <a:gd name="connsiteX8" fmla="*/ 3682586 w 3682586"/>
                      <a:gd name="connsiteY8" fmla="*/ 1452888 h 2085485"/>
                      <a:gd name="connsiteX9" fmla="*/ 3682586 w 3682586"/>
                      <a:gd name="connsiteY9" fmla="*/ 2085485 h 2085485"/>
                      <a:gd name="connsiteX10" fmla="*/ 3105648 w 3682586"/>
                      <a:gd name="connsiteY10" fmla="*/ 2085485 h 2085485"/>
                      <a:gd name="connsiteX11" fmla="*/ 2528709 w 3682586"/>
                      <a:gd name="connsiteY11" fmla="*/ 2085485 h 2085485"/>
                      <a:gd name="connsiteX12" fmla="*/ 1841293 w 3682586"/>
                      <a:gd name="connsiteY12" fmla="*/ 2085485 h 2085485"/>
                      <a:gd name="connsiteX13" fmla="*/ 1227529 w 3682586"/>
                      <a:gd name="connsiteY13" fmla="*/ 2085485 h 2085485"/>
                      <a:gd name="connsiteX14" fmla="*/ 576938 w 3682586"/>
                      <a:gd name="connsiteY14" fmla="*/ 2085485 h 2085485"/>
                      <a:gd name="connsiteX15" fmla="*/ 0 w 3682586"/>
                      <a:gd name="connsiteY15" fmla="*/ 2085485 h 2085485"/>
                      <a:gd name="connsiteX16" fmla="*/ 0 w 3682586"/>
                      <a:gd name="connsiteY16" fmla="*/ 1369468 h 2085485"/>
                      <a:gd name="connsiteX17" fmla="*/ 0 w 3682586"/>
                      <a:gd name="connsiteY17" fmla="*/ 716017 h 2085485"/>
                      <a:gd name="connsiteX18" fmla="*/ 0 w 3682586"/>
                      <a:gd name="connsiteY18" fmla="*/ 0 h 2085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82586" h="2085485" fill="none" extrusionOk="0">
                        <a:moveTo>
                          <a:pt x="0" y="0"/>
                        </a:moveTo>
                        <a:cubicBezTo>
                          <a:pt x="159159" y="24764"/>
                          <a:pt x="293625" y="6636"/>
                          <a:pt x="576938" y="0"/>
                        </a:cubicBezTo>
                        <a:cubicBezTo>
                          <a:pt x="860251" y="-6636"/>
                          <a:pt x="1125058" y="-12228"/>
                          <a:pt x="1264355" y="0"/>
                        </a:cubicBezTo>
                        <a:cubicBezTo>
                          <a:pt x="1403652" y="12228"/>
                          <a:pt x="1569073" y="-16951"/>
                          <a:pt x="1804467" y="0"/>
                        </a:cubicBezTo>
                        <a:cubicBezTo>
                          <a:pt x="2039861" y="16951"/>
                          <a:pt x="2190810" y="-4024"/>
                          <a:pt x="2344580" y="0"/>
                        </a:cubicBezTo>
                        <a:cubicBezTo>
                          <a:pt x="2498350" y="4024"/>
                          <a:pt x="2657231" y="18334"/>
                          <a:pt x="2958344" y="0"/>
                        </a:cubicBezTo>
                        <a:cubicBezTo>
                          <a:pt x="3259457" y="-18334"/>
                          <a:pt x="3387283" y="-21261"/>
                          <a:pt x="3682586" y="0"/>
                        </a:cubicBezTo>
                        <a:cubicBezTo>
                          <a:pt x="3655722" y="367657"/>
                          <a:pt x="3670929" y="438666"/>
                          <a:pt x="3682586" y="736871"/>
                        </a:cubicBezTo>
                        <a:cubicBezTo>
                          <a:pt x="3694243" y="1035076"/>
                          <a:pt x="3683117" y="1164857"/>
                          <a:pt x="3682586" y="1452888"/>
                        </a:cubicBezTo>
                        <a:cubicBezTo>
                          <a:pt x="3682055" y="1740919"/>
                          <a:pt x="3713295" y="1913462"/>
                          <a:pt x="3682586" y="2085485"/>
                        </a:cubicBezTo>
                        <a:cubicBezTo>
                          <a:pt x="3491156" y="2059044"/>
                          <a:pt x="3253410" y="2090053"/>
                          <a:pt x="3105648" y="2085485"/>
                        </a:cubicBezTo>
                        <a:cubicBezTo>
                          <a:pt x="2957886" y="2080917"/>
                          <a:pt x="2752084" y="2062532"/>
                          <a:pt x="2528709" y="2085485"/>
                        </a:cubicBezTo>
                        <a:cubicBezTo>
                          <a:pt x="2305334" y="2108438"/>
                          <a:pt x="2008226" y="2081327"/>
                          <a:pt x="1841293" y="2085485"/>
                        </a:cubicBezTo>
                        <a:cubicBezTo>
                          <a:pt x="1674360" y="2089643"/>
                          <a:pt x="1484367" y="2105298"/>
                          <a:pt x="1227529" y="2085485"/>
                        </a:cubicBezTo>
                        <a:cubicBezTo>
                          <a:pt x="970691" y="2065672"/>
                          <a:pt x="856365" y="2096093"/>
                          <a:pt x="576938" y="2085485"/>
                        </a:cubicBezTo>
                        <a:cubicBezTo>
                          <a:pt x="297511" y="2074877"/>
                          <a:pt x="243506" y="2077654"/>
                          <a:pt x="0" y="2085485"/>
                        </a:cubicBezTo>
                        <a:cubicBezTo>
                          <a:pt x="-29390" y="1919718"/>
                          <a:pt x="-26694" y="1620212"/>
                          <a:pt x="0" y="1369468"/>
                        </a:cubicBezTo>
                        <a:cubicBezTo>
                          <a:pt x="26694" y="1118724"/>
                          <a:pt x="3352" y="991175"/>
                          <a:pt x="0" y="716017"/>
                        </a:cubicBezTo>
                        <a:cubicBezTo>
                          <a:pt x="-3352" y="440859"/>
                          <a:pt x="-31392" y="321071"/>
                          <a:pt x="0" y="0"/>
                        </a:cubicBezTo>
                        <a:close/>
                      </a:path>
                      <a:path w="3682586" h="2085485" stroke="0" extrusionOk="0">
                        <a:moveTo>
                          <a:pt x="0" y="0"/>
                        </a:moveTo>
                        <a:cubicBezTo>
                          <a:pt x="156243" y="8882"/>
                          <a:pt x="313738" y="27186"/>
                          <a:pt x="613764" y="0"/>
                        </a:cubicBezTo>
                        <a:cubicBezTo>
                          <a:pt x="913790" y="-27186"/>
                          <a:pt x="902486" y="694"/>
                          <a:pt x="1117051" y="0"/>
                        </a:cubicBezTo>
                        <a:cubicBezTo>
                          <a:pt x="1331616" y="-694"/>
                          <a:pt x="1595086" y="-24375"/>
                          <a:pt x="1804467" y="0"/>
                        </a:cubicBezTo>
                        <a:cubicBezTo>
                          <a:pt x="2013848" y="24375"/>
                          <a:pt x="2230467" y="8941"/>
                          <a:pt x="2491883" y="0"/>
                        </a:cubicBezTo>
                        <a:cubicBezTo>
                          <a:pt x="2753299" y="-8941"/>
                          <a:pt x="2956318" y="-5139"/>
                          <a:pt x="3105648" y="0"/>
                        </a:cubicBezTo>
                        <a:cubicBezTo>
                          <a:pt x="3254978" y="5139"/>
                          <a:pt x="3436935" y="27266"/>
                          <a:pt x="3682586" y="0"/>
                        </a:cubicBezTo>
                        <a:cubicBezTo>
                          <a:pt x="3658669" y="339634"/>
                          <a:pt x="3717500" y="506068"/>
                          <a:pt x="3682586" y="716017"/>
                        </a:cubicBezTo>
                        <a:cubicBezTo>
                          <a:pt x="3647672" y="925966"/>
                          <a:pt x="3695855" y="1112495"/>
                          <a:pt x="3682586" y="1432033"/>
                        </a:cubicBezTo>
                        <a:cubicBezTo>
                          <a:pt x="3669317" y="1751571"/>
                          <a:pt x="3707858" y="1823099"/>
                          <a:pt x="3682586" y="2085485"/>
                        </a:cubicBezTo>
                        <a:cubicBezTo>
                          <a:pt x="3459154" y="2066615"/>
                          <a:pt x="3303875" y="2094289"/>
                          <a:pt x="3105648" y="2085485"/>
                        </a:cubicBezTo>
                        <a:cubicBezTo>
                          <a:pt x="2907421" y="2076681"/>
                          <a:pt x="2786711" y="2102947"/>
                          <a:pt x="2528709" y="2085485"/>
                        </a:cubicBezTo>
                        <a:cubicBezTo>
                          <a:pt x="2270707" y="2068023"/>
                          <a:pt x="2108329" y="2078030"/>
                          <a:pt x="1988596" y="2085485"/>
                        </a:cubicBezTo>
                        <a:cubicBezTo>
                          <a:pt x="1868863" y="2092940"/>
                          <a:pt x="1695433" y="2083252"/>
                          <a:pt x="1485310" y="2085485"/>
                        </a:cubicBezTo>
                        <a:cubicBezTo>
                          <a:pt x="1275187" y="2087718"/>
                          <a:pt x="1193706" y="2062351"/>
                          <a:pt x="908371" y="2085485"/>
                        </a:cubicBezTo>
                        <a:cubicBezTo>
                          <a:pt x="623036" y="2108619"/>
                          <a:pt x="196601" y="2086786"/>
                          <a:pt x="0" y="2085485"/>
                        </a:cubicBezTo>
                        <a:cubicBezTo>
                          <a:pt x="28756" y="1787193"/>
                          <a:pt x="10857" y="1663341"/>
                          <a:pt x="0" y="1369468"/>
                        </a:cubicBezTo>
                        <a:cubicBezTo>
                          <a:pt x="-10857" y="1075595"/>
                          <a:pt x="-24413" y="927545"/>
                          <a:pt x="0" y="632597"/>
                        </a:cubicBezTo>
                        <a:cubicBezTo>
                          <a:pt x="24413" y="337649"/>
                          <a:pt x="15535" y="2754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Did you know?</a:t>
            </a:r>
          </a:p>
          <a:p>
            <a:pPr algn="ctr"/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Glasgow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means “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Dear Green Place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” in Celtic.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F44DD-DB27-4F8E-421B-A1FF54CD649B}"/>
              </a:ext>
            </a:extLst>
          </p:cNvPr>
          <p:cNvSpPr txBox="1"/>
          <p:nvPr/>
        </p:nvSpPr>
        <p:spPr>
          <a:xfrm>
            <a:off x="5877780" y="1453879"/>
            <a:ext cx="2533920" cy="1110814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Where is there space for this in your local town or city?</a:t>
            </a:r>
            <a:endParaRPr lang="en-GB" sz="1600" spc="5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32A52-7D76-A118-10C7-CDF113C5C061}"/>
              </a:ext>
            </a:extLst>
          </p:cNvPr>
          <p:cNvSpPr txBox="1"/>
          <p:nvPr/>
        </p:nvSpPr>
        <p:spPr>
          <a:xfrm rot="600000">
            <a:off x="6342013" y="4674599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Mayor of Liverpool,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C8932D-D6C7-9912-8DD2-8A4CF77F8ABB}"/>
              </a:ext>
            </a:extLst>
          </p:cNvPr>
          <p:cNvSpPr txBox="1"/>
          <p:nvPr/>
        </p:nvSpPr>
        <p:spPr>
          <a:xfrm rot="600000">
            <a:off x="6343350" y="4963440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No 1 Mann Island,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1848C1C-8677-F50F-C2ED-78F6EE87A59D}"/>
              </a:ext>
            </a:extLst>
          </p:cNvPr>
          <p:cNvSpPr txBox="1"/>
          <p:nvPr/>
        </p:nvSpPr>
        <p:spPr>
          <a:xfrm rot="600000">
            <a:off x="6225172" y="5226149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LIVERPOOL.</a:t>
            </a:r>
          </a:p>
        </p:txBody>
      </p:sp>
    </p:spTree>
    <p:extLst>
      <p:ext uri="{BB962C8B-B14F-4D97-AF65-F5344CB8AC3E}">
        <p14:creationId xmlns:p14="http://schemas.microsoft.com/office/powerpoint/2010/main" val="335204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5" grpId="0" animBg="1"/>
      <p:bldP spid="9" grpId="0" animBg="1"/>
      <p:bldP spid="10" grpId="0" uiExpand="1" build="p"/>
      <p:bldP spid="13" grpId="0" uiExpand="1" build="p"/>
      <p:bldP spid="15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ood planks with cracks&#10;&#10;Description automatically generated with medium confidence">
            <a:extLst>
              <a:ext uri="{FF2B5EF4-FFF2-40B4-BE49-F238E27FC236}">
                <a16:creationId xmlns:a16="http://schemas.microsoft.com/office/drawing/2014/main" id="{ECF9EBA5-A4AB-F938-0FAB-00C677E8A0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785813"/>
            <a:ext cx="9144001" cy="5793581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BiodiverCITIES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 descr="A close up of a mat&#10;&#10;Description automatically generated with medium confidence">
            <a:extLst>
              <a:ext uri="{FF2B5EF4-FFF2-40B4-BE49-F238E27FC236}">
                <a16:creationId xmlns:a16="http://schemas.microsoft.com/office/drawing/2014/main" id="{12023390-D36F-0E64-10CB-297F20868E1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4" t="4647" r="4638" b="5376"/>
          <a:stretch/>
        </p:blipFill>
        <p:spPr>
          <a:xfrm>
            <a:off x="31735" y="785813"/>
            <a:ext cx="9095210" cy="5791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0B9BACA-C230-F644-AE1F-F6C6C9FB2565}"/>
              </a:ext>
            </a:extLst>
          </p:cNvPr>
          <p:cNvGrpSpPr/>
          <p:nvPr/>
        </p:nvGrpSpPr>
        <p:grpSpPr>
          <a:xfrm>
            <a:off x="62009" y="1397675"/>
            <a:ext cx="4931020" cy="3049200"/>
            <a:chOff x="62009" y="1397675"/>
            <a:chExt cx="4931020" cy="30492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EFB8700-D6AA-DE28-5B6B-277A05472508}"/>
                </a:ext>
              </a:extLst>
            </p:cNvPr>
            <p:cNvSpPr/>
            <p:nvPr/>
          </p:nvSpPr>
          <p:spPr>
            <a:xfrm rot="21000000">
              <a:off x="305829" y="1397675"/>
              <a:ext cx="4687200" cy="3049200"/>
            </a:xfrm>
            <a:prstGeom prst="rect">
              <a:avLst/>
            </a:prstGeom>
            <a:solidFill>
              <a:srgbClr val="FAF6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828C473-62DB-86A6-51B7-C8CC1CBD36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21000000">
              <a:off x="441731" y="1506752"/>
              <a:ext cx="4415396" cy="2831047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79D8B97-A2F1-ED72-5E8C-54FA5476B840}"/>
                </a:ext>
              </a:extLst>
            </p:cNvPr>
            <p:cNvSpPr txBox="1"/>
            <p:nvPr/>
          </p:nvSpPr>
          <p:spPr>
            <a:xfrm rot="21000000">
              <a:off x="62009" y="1423746"/>
              <a:ext cx="3720779" cy="674200"/>
            </a:xfrm>
            <a:prstGeom prst="rect">
              <a:avLst/>
            </a:prstGeom>
            <a:noFill/>
          </p:spPr>
          <p:txBody>
            <a:bodyPr wrap="square" lIns="90000" tIns="90000" rIns="90000" bIns="90000" anchor="ctr" anchorCtr="0">
              <a:spAutoFit/>
            </a:bodyPr>
            <a:lstStyle/>
            <a:p>
              <a:pPr algn="ctr"/>
              <a:endParaRPr lang="en-GB" sz="1600" b="1" spc="50" dirty="0"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  <a:latin typeface="Goudy Stout" panose="0202090407030B020401" pitchFamily="18" charset="0"/>
                <a:ea typeface="Lato" panose="020F0502020204030203" pitchFamily="34" charset="0"/>
                <a:cs typeface="Cavolini" panose="03000502040302020204" pitchFamily="66" charset="0"/>
              </a:endParaRPr>
            </a:p>
            <a:p>
              <a:pPr algn="ctr"/>
              <a:r>
                <a:rPr lang="en-GB" sz="1600" b="1" spc="50" dirty="0">
                  <a:solidFill>
                    <a:schemeClr val="bg1"/>
                  </a:solidFill>
                  <a:effectLst>
                    <a:outerShdw blurRad="50800" dist="38100" dir="5400000" sx="105000" sy="105000" algn="t" rotWithShape="0">
                      <a:prstClr val="black">
                        <a:alpha val="40000"/>
                      </a:prstClr>
                    </a:outerShdw>
                  </a:effectLst>
                  <a:latin typeface="Modern Love Grunge" panose="04070805081005020601" pitchFamily="82" charset="0"/>
                  <a:ea typeface="Lato" panose="020F0502020204030203" pitchFamily="34" charset="0"/>
                  <a:cs typeface="Cavolini" panose="03000502040302020204" pitchFamily="66" charset="0"/>
                </a:rPr>
                <a:t>Newcastle, North-East England</a:t>
              </a:r>
              <a:endParaRPr lang="en-GB" sz="1600" spc="50" dirty="0">
                <a:solidFill>
                  <a:schemeClr val="bg1"/>
                </a:solidFill>
                <a:effectLst>
                  <a:outerShdw blurRad="50800" dist="38100" dir="5400000" sx="105000" sy="105000" algn="t" rotWithShape="0">
                    <a:prstClr val="black">
                      <a:alpha val="40000"/>
                    </a:prstClr>
                  </a:outerShdw>
                </a:effectLst>
                <a:latin typeface="Modern Love Grunge" panose="04070805081005020601" pitchFamily="82" charset="0"/>
                <a:ea typeface="Lato" panose="020F0502020204030203" pitchFamily="34" charset="0"/>
                <a:cs typeface="Cavolini" panose="03000502040302020204" pitchFamily="66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4939C0A-3385-EC10-D103-5218D76FCB2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625382">
            <a:off x="3991921" y="3012759"/>
            <a:ext cx="4685513" cy="304847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B27C85-C003-1B78-AB3D-EF891CCEBF53}"/>
              </a:ext>
            </a:extLst>
          </p:cNvPr>
          <p:cNvSpPr txBox="1"/>
          <p:nvPr/>
        </p:nvSpPr>
        <p:spPr>
          <a:xfrm rot="600000">
            <a:off x="4044667" y="3066175"/>
            <a:ext cx="2361256" cy="264397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 </a:t>
            </a:r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Newcastle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,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there is a </a:t>
            </a:r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living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wall of plants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 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growing on the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side of a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supermarket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building 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to </a:t>
            </a:r>
          </a:p>
          <a:p>
            <a:pPr algn="ctr"/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increase </a:t>
            </a:r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plant and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insect life 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in a </a:t>
            </a:r>
          </a:p>
          <a:p>
            <a:pPr algn="ctr"/>
            <a:r>
              <a:rPr lang="en-GB" sz="1600" b="1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vertical space</a:t>
            </a:r>
            <a:r>
              <a:rPr lang="en-GB" sz="1600" spc="50" dirty="0">
                <a:solidFill>
                  <a:schemeClr val="tx1"/>
                </a:solidFill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6F44DD-DB27-4F8E-421B-A1FF54CD649B}"/>
              </a:ext>
            </a:extLst>
          </p:cNvPr>
          <p:cNvSpPr txBox="1"/>
          <p:nvPr/>
        </p:nvSpPr>
        <p:spPr>
          <a:xfrm>
            <a:off x="5877780" y="1453879"/>
            <a:ext cx="2533920" cy="1110814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Where is there space for this in your local town or city?</a:t>
            </a:r>
            <a:endParaRPr lang="en-GB" sz="1600" spc="50" dirty="0">
              <a:solidFill>
                <a:schemeClr val="bg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50DFC-D854-9C15-8372-4ED80A35AA21}"/>
              </a:ext>
            </a:extLst>
          </p:cNvPr>
          <p:cNvSpPr txBox="1"/>
          <p:nvPr/>
        </p:nvSpPr>
        <p:spPr>
          <a:xfrm>
            <a:off x="457647" y="5064290"/>
            <a:ext cx="2871264" cy="1052155"/>
          </a:xfrm>
          <a:prstGeom prst="rect">
            <a:avLst/>
          </a:prstGeom>
          <a:solidFill>
            <a:schemeClr val="bg2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4051753"/>
                      <a:gd name="connsiteY0" fmla="*/ 0 h 1504103"/>
                      <a:gd name="connsiteX1" fmla="*/ 634775 w 4051753"/>
                      <a:gd name="connsiteY1" fmla="*/ 0 h 1504103"/>
                      <a:gd name="connsiteX2" fmla="*/ 1391102 w 4051753"/>
                      <a:gd name="connsiteY2" fmla="*/ 0 h 1504103"/>
                      <a:gd name="connsiteX3" fmla="*/ 1985359 w 4051753"/>
                      <a:gd name="connsiteY3" fmla="*/ 0 h 1504103"/>
                      <a:gd name="connsiteX4" fmla="*/ 2579616 w 4051753"/>
                      <a:gd name="connsiteY4" fmla="*/ 0 h 1504103"/>
                      <a:gd name="connsiteX5" fmla="*/ 3254908 w 4051753"/>
                      <a:gd name="connsiteY5" fmla="*/ 0 h 1504103"/>
                      <a:gd name="connsiteX6" fmla="*/ 4051753 w 4051753"/>
                      <a:gd name="connsiteY6" fmla="*/ 0 h 1504103"/>
                      <a:gd name="connsiteX7" fmla="*/ 4051753 w 4051753"/>
                      <a:gd name="connsiteY7" fmla="*/ 531450 h 1504103"/>
                      <a:gd name="connsiteX8" fmla="*/ 4051753 w 4051753"/>
                      <a:gd name="connsiteY8" fmla="*/ 1047858 h 1504103"/>
                      <a:gd name="connsiteX9" fmla="*/ 4051753 w 4051753"/>
                      <a:gd name="connsiteY9" fmla="*/ 1504103 h 1504103"/>
                      <a:gd name="connsiteX10" fmla="*/ 3416978 w 4051753"/>
                      <a:gd name="connsiteY10" fmla="*/ 1504103 h 1504103"/>
                      <a:gd name="connsiteX11" fmla="*/ 2782204 w 4051753"/>
                      <a:gd name="connsiteY11" fmla="*/ 1504103 h 1504103"/>
                      <a:gd name="connsiteX12" fmla="*/ 2025877 w 4051753"/>
                      <a:gd name="connsiteY12" fmla="*/ 1504103 h 1504103"/>
                      <a:gd name="connsiteX13" fmla="*/ 1350584 w 4051753"/>
                      <a:gd name="connsiteY13" fmla="*/ 1504103 h 1504103"/>
                      <a:gd name="connsiteX14" fmla="*/ 634775 w 4051753"/>
                      <a:gd name="connsiteY14" fmla="*/ 1504103 h 1504103"/>
                      <a:gd name="connsiteX15" fmla="*/ 0 w 4051753"/>
                      <a:gd name="connsiteY15" fmla="*/ 1504103 h 1504103"/>
                      <a:gd name="connsiteX16" fmla="*/ 0 w 4051753"/>
                      <a:gd name="connsiteY16" fmla="*/ 987694 h 1504103"/>
                      <a:gd name="connsiteX17" fmla="*/ 0 w 4051753"/>
                      <a:gd name="connsiteY17" fmla="*/ 516409 h 1504103"/>
                      <a:gd name="connsiteX18" fmla="*/ 0 w 4051753"/>
                      <a:gd name="connsiteY18" fmla="*/ 0 h 1504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51753" h="1504103" fill="none" extrusionOk="0">
                        <a:moveTo>
                          <a:pt x="0" y="0"/>
                        </a:moveTo>
                        <a:cubicBezTo>
                          <a:pt x="266416" y="-18644"/>
                          <a:pt x="413527" y="-20368"/>
                          <a:pt x="634775" y="0"/>
                        </a:cubicBezTo>
                        <a:cubicBezTo>
                          <a:pt x="856023" y="20368"/>
                          <a:pt x="1059603" y="34762"/>
                          <a:pt x="1391102" y="0"/>
                        </a:cubicBezTo>
                        <a:cubicBezTo>
                          <a:pt x="1722601" y="-34762"/>
                          <a:pt x="1851112" y="-15564"/>
                          <a:pt x="1985359" y="0"/>
                        </a:cubicBezTo>
                        <a:cubicBezTo>
                          <a:pt x="2119606" y="15564"/>
                          <a:pt x="2344483" y="-8986"/>
                          <a:pt x="2579616" y="0"/>
                        </a:cubicBezTo>
                        <a:cubicBezTo>
                          <a:pt x="2814749" y="8986"/>
                          <a:pt x="2993757" y="24308"/>
                          <a:pt x="3254908" y="0"/>
                        </a:cubicBezTo>
                        <a:cubicBezTo>
                          <a:pt x="3516059" y="-24308"/>
                          <a:pt x="3758234" y="3395"/>
                          <a:pt x="4051753" y="0"/>
                        </a:cubicBezTo>
                        <a:cubicBezTo>
                          <a:pt x="4071290" y="260083"/>
                          <a:pt x="4035218" y="273121"/>
                          <a:pt x="4051753" y="531450"/>
                        </a:cubicBezTo>
                        <a:cubicBezTo>
                          <a:pt x="4068289" y="789779"/>
                          <a:pt x="4068188" y="823470"/>
                          <a:pt x="4051753" y="1047858"/>
                        </a:cubicBezTo>
                        <a:cubicBezTo>
                          <a:pt x="4035318" y="1272246"/>
                          <a:pt x="4045073" y="1311298"/>
                          <a:pt x="4051753" y="1504103"/>
                        </a:cubicBezTo>
                        <a:cubicBezTo>
                          <a:pt x="3794312" y="1492224"/>
                          <a:pt x="3717288" y="1511124"/>
                          <a:pt x="3416978" y="1504103"/>
                        </a:cubicBezTo>
                        <a:cubicBezTo>
                          <a:pt x="3116668" y="1497082"/>
                          <a:pt x="2956878" y="1529863"/>
                          <a:pt x="2782204" y="1504103"/>
                        </a:cubicBezTo>
                        <a:cubicBezTo>
                          <a:pt x="2607530" y="1478343"/>
                          <a:pt x="2232142" y="1504501"/>
                          <a:pt x="2025877" y="1504103"/>
                        </a:cubicBezTo>
                        <a:cubicBezTo>
                          <a:pt x="1819612" y="1503705"/>
                          <a:pt x="1499848" y="1532836"/>
                          <a:pt x="1350584" y="1504103"/>
                        </a:cubicBezTo>
                        <a:cubicBezTo>
                          <a:pt x="1201320" y="1475370"/>
                          <a:pt x="872821" y="1516626"/>
                          <a:pt x="634775" y="1504103"/>
                        </a:cubicBezTo>
                        <a:cubicBezTo>
                          <a:pt x="396729" y="1491580"/>
                          <a:pt x="190513" y="1493872"/>
                          <a:pt x="0" y="1504103"/>
                        </a:cubicBezTo>
                        <a:cubicBezTo>
                          <a:pt x="-21625" y="1342701"/>
                          <a:pt x="7190" y="1223360"/>
                          <a:pt x="0" y="987694"/>
                        </a:cubicBezTo>
                        <a:cubicBezTo>
                          <a:pt x="-7190" y="752028"/>
                          <a:pt x="5222" y="728252"/>
                          <a:pt x="0" y="516409"/>
                        </a:cubicBezTo>
                        <a:cubicBezTo>
                          <a:pt x="-5222" y="304567"/>
                          <a:pt x="16288" y="239098"/>
                          <a:pt x="0" y="0"/>
                        </a:cubicBezTo>
                        <a:close/>
                      </a:path>
                      <a:path w="4051753" h="1504103" stroke="0" extrusionOk="0">
                        <a:moveTo>
                          <a:pt x="0" y="0"/>
                        </a:moveTo>
                        <a:cubicBezTo>
                          <a:pt x="210356" y="-4295"/>
                          <a:pt x="442615" y="27692"/>
                          <a:pt x="675292" y="0"/>
                        </a:cubicBezTo>
                        <a:cubicBezTo>
                          <a:pt x="907969" y="-27692"/>
                          <a:pt x="1025522" y="-9246"/>
                          <a:pt x="1229032" y="0"/>
                        </a:cubicBezTo>
                        <a:cubicBezTo>
                          <a:pt x="1432542" y="9246"/>
                          <a:pt x="1717577" y="8242"/>
                          <a:pt x="1985359" y="0"/>
                        </a:cubicBezTo>
                        <a:cubicBezTo>
                          <a:pt x="2253141" y="-8242"/>
                          <a:pt x="2441933" y="-36407"/>
                          <a:pt x="2741686" y="0"/>
                        </a:cubicBezTo>
                        <a:cubicBezTo>
                          <a:pt x="3041439" y="36407"/>
                          <a:pt x="3171264" y="-6412"/>
                          <a:pt x="3416978" y="0"/>
                        </a:cubicBezTo>
                        <a:cubicBezTo>
                          <a:pt x="3662692" y="6412"/>
                          <a:pt x="3811920" y="29619"/>
                          <a:pt x="4051753" y="0"/>
                        </a:cubicBezTo>
                        <a:cubicBezTo>
                          <a:pt x="4027912" y="109196"/>
                          <a:pt x="4074618" y="276259"/>
                          <a:pt x="4051753" y="516409"/>
                        </a:cubicBezTo>
                        <a:cubicBezTo>
                          <a:pt x="4028888" y="756559"/>
                          <a:pt x="4060254" y="833801"/>
                          <a:pt x="4051753" y="1032817"/>
                        </a:cubicBezTo>
                        <a:cubicBezTo>
                          <a:pt x="4043252" y="1231833"/>
                          <a:pt x="4068262" y="1388907"/>
                          <a:pt x="4051753" y="1504103"/>
                        </a:cubicBezTo>
                        <a:cubicBezTo>
                          <a:pt x="3827979" y="1502364"/>
                          <a:pt x="3593765" y="1474038"/>
                          <a:pt x="3416978" y="1504103"/>
                        </a:cubicBezTo>
                        <a:cubicBezTo>
                          <a:pt x="3240192" y="1534168"/>
                          <a:pt x="3054971" y="1518782"/>
                          <a:pt x="2782204" y="1504103"/>
                        </a:cubicBezTo>
                        <a:cubicBezTo>
                          <a:pt x="2509437" y="1489424"/>
                          <a:pt x="2332900" y="1525820"/>
                          <a:pt x="2187947" y="1504103"/>
                        </a:cubicBezTo>
                        <a:cubicBezTo>
                          <a:pt x="2042994" y="1482386"/>
                          <a:pt x="1867312" y="1519050"/>
                          <a:pt x="1634207" y="1504103"/>
                        </a:cubicBezTo>
                        <a:cubicBezTo>
                          <a:pt x="1401102" y="1489156"/>
                          <a:pt x="1176847" y="1531375"/>
                          <a:pt x="999432" y="1504103"/>
                        </a:cubicBezTo>
                        <a:cubicBezTo>
                          <a:pt x="822018" y="1476831"/>
                          <a:pt x="405523" y="1523255"/>
                          <a:pt x="0" y="1504103"/>
                        </a:cubicBezTo>
                        <a:cubicBezTo>
                          <a:pt x="-8492" y="1276747"/>
                          <a:pt x="8881" y="1115216"/>
                          <a:pt x="0" y="987694"/>
                        </a:cubicBezTo>
                        <a:cubicBezTo>
                          <a:pt x="-8881" y="860172"/>
                          <a:pt x="25059" y="703410"/>
                          <a:pt x="0" y="456245"/>
                        </a:cubicBezTo>
                        <a:cubicBezTo>
                          <a:pt x="-25059" y="209080"/>
                          <a:pt x="-5457" y="1316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Curriculum link – Maths</a:t>
            </a:r>
          </a:p>
          <a:p>
            <a:pPr algn="ctr"/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What does vertical mean?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3C1E3B-8606-63AB-A5FF-918276B1D364}"/>
              </a:ext>
            </a:extLst>
          </p:cNvPr>
          <p:cNvSpPr txBox="1"/>
          <p:nvPr/>
        </p:nvSpPr>
        <p:spPr>
          <a:xfrm rot="600000">
            <a:off x="6342013" y="4670677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Mayor of Exeter,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7111836-8FC3-2545-8E8F-2DCDC82D3664}"/>
              </a:ext>
            </a:extLst>
          </p:cNvPr>
          <p:cNvSpPr txBox="1"/>
          <p:nvPr/>
        </p:nvSpPr>
        <p:spPr>
          <a:xfrm rot="600000">
            <a:off x="6343350" y="4959518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Civic Centre,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E860188-A2F7-0ED4-1098-9D034E954014}"/>
              </a:ext>
            </a:extLst>
          </p:cNvPr>
          <p:cNvSpPr txBox="1"/>
          <p:nvPr/>
        </p:nvSpPr>
        <p:spPr>
          <a:xfrm rot="600000">
            <a:off x="6274931" y="5230046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Paris Street,</a:t>
            </a:r>
            <a:endParaRPr lang="en-GB" sz="1350" spc="50" dirty="0"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5B97FF-5496-A5BE-93E1-59A1D71BD1E7}"/>
              </a:ext>
            </a:extLst>
          </p:cNvPr>
          <p:cNvSpPr txBox="1"/>
          <p:nvPr/>
        </p:nvSpPr>
        <p:spPr>
          <a:xfrm rot="600000">
            <a:off x="6220333" y="5520427"/>
            <a:ext cx="2485361" cy="397201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400" spc="50" dirty="0"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EXETER.</a:t>
            </a:r>
          </a:p>
        </p:txBody>
      </p:sp>
    </p:spTree>
    <p:extLst>
      <p:ext uri="{BB962C8B-B14F-4D97-AF65-F5344CB8AC3E}">
        <p14:creationId xmlns:p14="http://schemas.microsoft.com/office/powerpoint/2010/main" val="41174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9" grpId="0" animBg="1"/>
      <p:bldP spid="10" grpId="0" animBg="1"/>
      <p:bldP spid="5" grpId="0" uiExpand="1" build="p"/>
      <p:bldP spid="13" grpId="0" uiExpand="1" build="p"/>
      <p:bldP spid="15" grpId="0" uiExpand="1" build="p"/>
      <p:bldP spid="17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Reconnecting with nature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231A18-54A3-AC9E-B184-6C0247890AC6}"/>
              </a:ext>
            </a:extLst>
          </p:cNvPr>
          <p:cNvSpPr txBox="1"/>
          <p:nvPr/>
        </p:nvSpPr>
        <p:spPr>
          <a:xfrm>
            <a:off x="1347629" y="2631439"/>
            <a:ext cx="6448742" cy="1660491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Individual activity (3-4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On the next slide, you will see a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tally chart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with some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ways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that you can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increase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wildlife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your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school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Recreate this on a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whiteboard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in the classroom or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head outside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 draw it on the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playground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using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chalk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…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82DA874-C321-D11F-343E-1FEC545225E5}"/>
              </a:ext>
            </a:extLst>
          </p:cNvPr>
          <p:cNvSpPr txBox="1"/>
          <p:nvPr/>
        </p:nvSpPr>
        <p:spPr>
          <a:xfrm>
            <a:off x="600760" y="1273879"/>
            <a:ext cx="3595611" cy="920422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There are over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32,000 schools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 in the UK where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young people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 can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raise their voices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and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 be heard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5DB311-68CF-57AA-098F-2EB380364D2C}"/>
              </a:ext>
            </a:extLst>
          </p:cNvPr>
          <p:cNvSpPr txBox="1"/>
          <p:nvPr/>
        </p:nvSpPr>
        <p:spPr>
          <a:xfrm>
            <a:off x="4926653" y="1273879"/>
            <a:ext cx="3930010" cy="920422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Now is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your chance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 to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think about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how you want to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increase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wildlife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 in your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school grounds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Cavolini" panose="03000502040302020204" pitchFamily="66" charset="0"/>
              </a:rPr>
              <a:t>.</a:t>
            </a:r>
          </a:p>
        </p:txBody>
      </p:sp>
      <p:pic>
        <p:nvPicPr>
          <p:cNvPr id="13" name="Graphic 12" descr="Sprouting Seed outline">
            <a:extLst>
              <a:ext uri="{FF2B5EF4-FFF2-40B4-BE49-F238E27FC236}">
                <a16:creationId xmlns:a16="http://schemas.microsoft.com/office/drawing/2014/main" id="{3DB39A36-6C21-8F17-22AC-510367D077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289976" y="4628253"/>
            <a:ext cx="1048471" cy="1048471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15" name="Graphic 14" descr="Ladybug outline">
            <a:extLst>
              <a:ext uri="{FF2B5EF4-FFF2-40B4-BE49-F238E27FC236}">
                <a16:creationId xmlns:a16="http://schemas.microsoft.com/office/drawing/2014/main" id="{63E1EE3F-FB11-2621-15C8-D4D90990668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671713">
            <a:off x="299156" y="4797351"/>
            <a:ext cx="710275" cy="710275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17" name="Graphic 16" descr="Bee with solid fill">
            <a:extLst>
              <a:ext uri="{FF2B5EF4-FFF2-40B4-BE49-F238E27FC236}">
                <a16:creationId xmlns:a16="http://schemas.microsoft.com/office/drawing/2014/main" id="{DA9EDEA3-5B59-3233-9B18-2E7627D41BA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21010277">
            <a:off x="4035994" y="5275140"/>
            <a:ext cx="914400" cy="9144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19" name="Graphic 18" descr="Cherry Blossom outline">
            <a:extLst>
              <a:ext uri="{FF2B5EF4-FFF2-40B4-BE49-F238E27FC236}">
                <a16:creationId xmlns:a16="http://schemas.microsoft.com/office/drawing/2014/main" id="{5A2A44B2-4E65-5839-1956-60C0B8661E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66222" y="4732691"/>
            <a:ext cx="830189" cy="839595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21" name="Graphic 20" descr="Watering pot outline">
            <a:extLst>
              <a:ext uri="{FF2B5EF4-FFF2-40B4-BE49-F238E27FC236}">
                <a16:creationId xmlns:a16="http://schemas.microsoft.com/office/drawing/2014/main" id="{12ABD0FC-A992-0701-02D9-4835399FF7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49014" y="5143527"/>
            <a:ext cx="1177626" cy="1177626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23" name="Graphic 22" descr="Garden Tools outline">
            <a:extLst>
              <a:ext uri="{FF2B5EF4-FFF2-40B4-BE49-F238E27FC236}">
                <a16:creationId xmlns:a16="http://schemas.microsoft.com/office/drawing/2014/main" id="{52DECADA-167B-0191-B225-AE056D05778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235799">
            <a:off x="6678029" y="5315261"/>
            <a:ext cx="834158" cy="834158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  <p:pic>
        <p:nvPicPr>
          <p:cNvPr id="25" name="Graphic 24" descr="Deciduous tree outline">
            <a:extLst>
              <a:ext uri="{FF2B5EF4-FFF2-40B4-BE49-F238E27FC236}">
                <a16:creationId xmlns:a16="http://schemas.microsoft.com/office/drawing/2014/main" id="{2F0CF012-A1DB-CC20-93F8-A4C1CE57A4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51770" y="4695288"/>
            <a:ext cx="914400" cy="914400"/>
          </a:xfrm>
          <a:prstGeom prst="rect">
            <a:avLst/>
          </a:prstGeom>
          <a:effectLst>
            <a:glow rad="63500">
              <a:schemeClr val="bg1">
                <a:alpha val="25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854358833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56CE07-9DE4-1828-4071-47AC77BB00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26F69E3A-DFCD-35A2-435A-F6F5B6346E8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5EF4DE-9ECC-F405-D710-4845DD342F51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Reconnecting with nature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F52633-B0B0-64F9-6EEC-6084156AB456}"/>
              </a:ext>
            </a:extLst>
          </p:cNvPr>
          <p:cNvSpPr txBox="1"/>
          <p:nvPr/>
        </p:nvSpPr>
        <p:spPr>
          <a:xfrm>
            <a:off x="6315224" y="2661888"/>
            <a:ext cx="2455863" cy="208286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440286"/>
                      <a:gd name="connsiteY0" fmla="*/ 0 h 1207849"/>
                      <a:gd name="connsiteX1" fmla="*/ 756863 w 3440286"/>
                      <a:gd name="connsiteY1" fmla="*/ 0 h 1207849"/>
                      <a:gd name="connsiteX2" fmla="*/ 1341712 w 3440286"/>
                      <a:gd name="connsiteY2" fmla="*/ 0 h 1207849"/>
                      <a:gd name="connsiteX3" fmla="*/ 2029769 w 3440286"/>
                      <a:gd name="connsiteY3" fmla="*/ 0 h 1207849"/>
                      <a:gd name="connsiteX4" fmla="*/ 2752229 w 3440286"/>
                      <a:gd name="connsiteY4" fmla="*/ 0 h 1207849"/>
                      <a:gd name="connsiteX5" fmla="*/ 3440286 w 3440286"/>
                      <a:gd name="connsiteY5" fmla="*/ 0 h 1207849"/>
                      <a:gd name="connsiteX6" fmla="*/ 3440286 w 3440286"/>
                      <a:gd name="connsiteY6" fmla="*/ 628081 h 1207849"/>
                      <a:gd name="connsiteX7" fmla="*/ 3440286 w 3440286"/>
                      <a:gd name="connsiteY7" fmla="*/ 1207849 h 1207849"/>
                      <a:gd name="connsiteX8" fmla="*/ 2855437 w 3440286"/>
                      <a:gd name="connsiteY8" fmla="*/ 1207849 h 1207849"/>
                      <a:gd name="connsiteX9" fmla="*/ 2201783 w 3440286"/>
                      <a:gd name="connsiteY9" fmla="*/ 1207849 h 1207849"/>
                      <a:gd name="connsiteX10" fmla="*/ 1582532 w 3440286"/>
                      <a:gd name="connsiteY10" fmla="*/ 1207849 h 1207849"/>
                      <a:gd name="connsiteX11" fmla="*/ 963280 w 3440286"/>
                      <a:gd name="connsiteY11" fmla="*/ 1207849 h 1207849"/>
                      <a:gd name="connsiteX12" fmla="*/ 0 w 3440286"/>
                      <a:gd name="connsiteY12" fmla="*/ 1207849 h 1207849"/>
                      <a:gd name="connsiteX13" fmla="*/ 0 w 3440286"/>
                      <a:gd name="connsiteY13" fmla="*/ 603925 h 1207849"/>
                      <a:gd name="connsiteX14" fmla="*/ 0 w 3440286"/>
                      <a:gd name="connsiteY14" fmla="*/ 0 h 12078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3440286" h="1207849" fill="none" extrusionOk="0">
                        <a:moveTo>
                          <a:pt x="0" y="0"/>
                        </a:moveTo>
                        <a:cubicBezTo>
                          <a:pt x="274732" y="-30244"/>
                          <a:pt x="449069" y="-16856"/>
                          <a:pt x="756863" y="0"/>
                        </a:cubicBezTo>
                        <a:cubicBezTo>
                          <a:pt x="1064657" y="16856"/>
                          <a:pt x="1090174" y="25170"/>
                          <a:pt x="1341712" y="0"/>
                        </a:cubicBezTo>
                        <a:cubicBezTo>
                          <a:pt x="1593250" y="-25170"/>
                          <a:pt x="1778387" y="-262"/>
                          <a:pt x="2029769" y="0"/>
                        </a:cubicBezTo>
                        <a:cubicBezTo>
                          <a:pt x="2281151" y="262"/>
                          <a:pt x="2528840" y="-12244"/>
                          <a:pt x="2752229" y="0"/>
                        </a:cubicBezTo>
                        <a:cubicBezTo>
                          <a:pt x="2975618" y="12244"/>
                          <a:pt x="3161733" y="9290"/>
                          <a:pt x="3440286" y="0"/>
                        </a:cubicBezTo>
                        <a:cubicBezTo>
                          <a:pt x="3469450" y="186965"/>
                          <a:pt x="3425009" y="374013"/>
                          <a:pt x="3440286" y="628081"/>
                        </a:cubicBezTo>
                        <a:cubicBezTo>
                          <a:pt x="3455563" y="882149"/>
                          <a:pt x="3446943" y="1054488"/>
                          <a:pt x="3440286" y="1207849"/>
                        </a:cubicBezTo>
                        <a:cubicBezTo>
                          <a:pt x="3200633" y="1197894"/>
                          <a:pt x="3009910" y="1195420"/>
                          <a:pt x="2855437" y="1207849"/>
                        </a:cubicBezTo>
                        <a:cubicBezTo>
                          <a:pt x="2700964" y="1220278"/>
                          <a:pt x="2484565" y="1218334"/>
                          <a:pt x="2201783" y="1207849"/>
                        </a:cubicBezTo>
                        <a:cubicBezTo>
                          <a:pt x="1919001" y="1197364"/>
                          <a:pt x="1789394" y="1191307"/>
                          <a:pt x="1582532" y="1207849"/>
                        </a:cubicBezTo>
                        <a:cubicBezTo>
                          <a:pt x="1375670" y="1224391"/>
                          <a:pt x="1195917" y="1233014"/>
                          <a:pt x="963280" y="1207849"/>
                        </a:cubicBezTo>
                        <a:cubicBezTo>
                          <a:pt x="730643" y="1182684"/>
                          <a:pt x="413489" y="1212067"/>
                          <a:pt x="0" y="1207849"/>
                        </a:cubicBezTo>
                        <a:cubicBezTo>
                          <a:pt x="-7135" y="957075"/>
                          <a:pt x="12217" y="795722"/>
                          <a:pt x="0" y="603925"/>
                        </a:cubicBezTo>
                        <a:cubicBezTo>
                          <a:pt x="-12217" y="412128"/>
                          <a:pt x="16543" y="209963"/>
                          <a:pt x="0" y="0"/>
                        </a:cubicBezTo>
                        <a:close/>
                      </a:path>
                      <a:path w="3440286" h="1207849" stroke="0" extrusionOk="0">
                        <a:moveTo>
                          <a:pt x="0" y="0"/>
                        </a:moveTo>
                        <a:cubicBezTo>
                          <a:pt x="249679" y="26908"/>
                          <a:pt x="541658" y="12551"/>
                          <a:pt x="688057" y="0"/>
                        </a:cubicBezTo>
                        <a:cubicBezTo>
                          <a:pt x="834456" y="-12551"/>
                          <a:pt x="1103094" y="18984"/>
                          <a:pt x="1272906" y="0"/>
                        </a:cubicBezTo>
                        <a:cubicBezTo>
                          <a:pt x="1442718" y="-18984"/>
                          <a:pt x="1767923" y="-16117"/>
                          <a:pt x="2029769" y="0"/>
                        </a:cubicBezTo>
                        <a:cubicBezTo>
                          <a:pt x="2291615" y="16117"/>
                          <a:pt x="2618259" y="-5593"/>
                          <a:pt x="2786632" y="0"/>
                        </a:cubicBezTo>
                        <a:cubicBezTo>
                          <a:pt x="2955005" y="5593"/>
                          <a:pt x="3193248" y="29873"/>
                          <a:pt x="3440286" y="0"/>
                        </a:cubicBezTo>
                        <a:cubicBezTo>
                          <a:pt x="3458646" y="143706"/>
                          <a:pt x="3421081" y="417187"/>
                          <a:pt x="3440286" y="567689"/>
                        </a:cubicBezTo>
                        <a:cubicBezTo>
                          <a:pt x="3459491" y="718191"/>
                          <a:pt x="3418783" y="928632"/>
                          <a:pt x="3440286" y="1207849"/>
                        </a:cubicBezTo>
                        <a:cubicBezTo>
                          <a:pt x="3148816" y="1193858"/>
                          <a:pt x="2901808" y="1236025"/>
                          <a:pt x="2717826" y="1207849"/>
                        </a:cubicBezTo>
                        <a:cubicBezTo>
                          <a:pt x="2533844" y="1179673"/>
                          <a:pt x="2404541" y="1198075"/>
                          <a:pt x="2098574" y="1207849"/>
                        </a:cubicBezTo>
                        <a:cubicBezTo>
                          <a:pt x="1792607" y="1217623"/>
                          <a:pt x="1508882" y="1199171"/>
                          <a:pt x="1341712" y="1207849"/>
                        </a:cubicBezTo>
                        <a:cubicBezTo>
                          <a:pt x="1174542" y="1216527"/>
                          <a:pt x="843193" y="1179559"/>
                          <a:pt x="688057" y="1207849"/>
                        </a:cubicBezTo>
                        <a:cubicBezTo>
                          <a:pt x="532922" y="1236139"/>
                          <a:pt x="278320" y="1177748"/>
                          <a:pt x="0" y="1207849"/>
                        </a:cubicBezTo>
                        <a:cubicBezTo>
                          <a:pt x="5843" y="926509"/>
                          <a:pt x="-10345" y="855238"/>
                          <a:pt x="0" y="640160"/>
                        </a:cubicBezTo>
                        <a:cubicBezTo>
                          <a:pt x="10345" y="425082"/>
                          <a:pt x="15265" y="20930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Challenge </a:t>
            </a:r>
          </a:p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(2 mins)</a:t>
            </a:r>
          </a:p>
          <a:p>
            <a:pPr algn="ctr"/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If you go outside to make your tally chart, why not use sticks to share your vote?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A891D54-90A3-0766-A0C7-D5A7F2FD1D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6772325"/>
              </p:ext>
            </p:extLst>
          </p:nvPr>
        </p:nvGraphicFramePr>
        <p:xfrm>
          <a:off x="322953" y="1556385"/>
          <a:ext cx="5640967" cy="429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6954">
                  <a:extLst>
                    <a:ext uri="{9D8B030D-6E8A-4147-A177-3AD203B41FA5}">
                      <a16:colId xmlns:a16="http://schemas.microsoft.com/office/drawing/2014/main" val="1179248270"/>
                    </a:ext>
                  </a:extLst>
                </a:gridCol>
                <a:gridCol w="3554013">
                  <a:extLst>
                    <a:ext uri="{9D8B030D-6E8A-4147-A177-3AD203B41FA5}">
                      <a16:colId xmlns:a16="http://schemas.microsoft.com/office/drawing/2014/main" val="1259071323"/>
                    </a:ext>
                  </a:extLst>
                </a:gridCol>
              </a:tblGrid>
              <a:tr h="85900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2297285"/>
                  </a:ext>
                </a:extLst>
              </a:tr>
              <a:tr h="85900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87699288"/>
                  </a:ext>
                </a:extLst>
              </a:tr>
              <a:tr h="859000">
                <a:tc>
                  <a:txBody>
                    <a:bodyPr/>
                    <a:lstStyle/>
                    <a:p>
                      <a:endParaRPr lang="en-GB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0822943"/>
                  </a:ext>
                </a:extLst>
              </a:tr>
              <a:tr h="85900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69400055"/>
                  </a:ext>
                </a:extLst>
              </a:tr>
              <a:tr h="859000"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chemeClr val="bg1">
                            <a:lumMod val="95000"/>
                          </a:schemeClr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77151607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66F6F3C1-569F-D6D1-1EE4-6FC86F2BEF23}"/>
              </a:ext>
            </a:extLst>
          </p:cNvPr>
          <p:cNvSpPr txBox="1"/>
          <p:nvPr/>
        </p:nvSpPr>
        <p:spPr>
          <a:xfrm>
            <a:off x="305144" y="2477012"/>
            <a:ext cx="2197241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effectLst>
                  <a:glow rad="25400">
                    <a:schemeClr val="bg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Grow a living wall</a:t>
            </a:r>
            <a:endParaRPr lang="en-GB" b="1" spc="50" dirty="0">
              <a:solidFill>
                <a:schemeClr val="bg1"/>
              </a:solidFill>
              <a:effectLst>
                <a:glow rad="25400">
                  <a:schemeClr val="bg1">
                    <a:alpha val="40000"/>
                  </a:schemeClr>
                </a:glow>
              </a:effectLst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FAF579-F131-A570-2CD1-6410D40716B2}"/>
              </a:ext>
            </a:extLst>
          </p:cNvPr>
          <p:cNvSpPr txBox="1"/>
          <p:nvPr/>
        </p:nvSpPr>
        <p:spPr>
          <a:xfrm>
            <a:off x="305144" y="3335443"/>
            <a:ext cx="2197241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effectLst>
                  <a:glow rad="25400">
                    <a:schemeClr val="bg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Plant more wildflowers</a:t>
            </a:r>
            <a:endParaRPr lang="en-GB" b="1" spc="50" dirty="0">
              <a:solidFill>
                <a:schemeClr val="bg1"/>
              </a:solidFill>
              <a:effectLst>
                <a:glow rad="25400">
                  <a:schemeClr val="bg1">
                    <a:alpha val="40000"/>
                  </a:schemeClr>
                </a:glow>
              </a:effectLst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81EE7-1C80-CDC6-0C2B-D6C9B6A96DC5}"/>
              </a:ext>
            </a:extLst>
          </p:cNvPr>
          <p:cNvSpPr txBox="1"/>
          <p:nvPr/>
        </p:nvSpPr>
        <p:spPr>
          <a:xfrm>
            <a:off x="372913" y="4193874"/>
            <a:ext cx="2061702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effectLst>
                  <a:glow rad="25400">
                    <a:schemeClr val="bg1">
                      <a:alpha val="40000"/>
                    </a:schemeClr>
                  </a:glow>
                </a:effectLst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Create an allotment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5A203E-72BB-87D2-36AA-40A8E5D07A40}"/>
              </a:ext>
            </a:extLst>
          </p:cNvPr>
          <p:cNvSpPr txBox="1"/>
          <p:nvPr/>
        </p:nvSpPr>
        <p:spPr>
          <a:xfrm>
            <a:off x="287338" y="5052305"/>
            <a:ext cx="2197240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effectLst>
                  <a:glow rad="25400">
                    <a:schemeClr val="bg1">
                      <a:alpha val="40000"/>
                    </a:schemeClr>
                  </a:glow>
                </a:effectLst>
                <a:latin typeface="Cavolini" panose="03000502040302020204" pitchFamily="66" charset="0"/>
                <a:ea typeface="Lato" panose="020F0502020204030203" pitchFamily="34" charset="0"/>
                <a:cs typeface="Cavolini" panose="03000502040302020204" pitchFamily="66" charset="0"/>
              </a:rPr>
              <a:t>Make recycled planters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BF315C-8C83-77FE-032E-C43A3F719729}"/>
              </a:ext>
            </a:extLst>
          </p:cNvPr>
          <p:cNvSpPr txBox="1"/>
          <p:nvPr/>
        </p:nvSpPr>
        <p:spPr>
          <a:xfrm>
            <a:off x="305144" y="1618581"/>
            <a:ext cx="2197241" cy="735756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b="1" spc="50" dirty="0">
                <a:solidFill>
                  <a:schemeClr val="bg1"/>
                </a:solidFill>
                <a:effectLst>
                  <a:glow rad="25400">
                    <a:schemeClr val="bg1"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Set up a bug hotel</a:t>
            </a:r>
            <a:endParaRPr lang="en-GB" b="1" spc="50" dirty="0">
              <a:solidFill>
                <a:schemeClr val="bg1"/>
              </a:solidFill>
              <a:effectLst>
                <a:glow rad="25400">
                  <a:schemeClr val="bg1">
                    <a:alpha val="40000"/>
                  </a:schemeClr>
                </a:glow>
              </a:effectLst>
              <a:latin typeface="Cavolini" panose="03000502040302020204" pitchFamily="66" charset="0"/>
              <a:ea typeface="Lato" panose="020F0502020204030203" pitchFamily="34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87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50EAAB-3303-1A97-4B89-11006B1CC2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685800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B29274-B053-F7E4-3A21-A623A75FC415}"/>
              </a:ext>
            </a:extLst>
          </p:cNvPr>
          <p:cNvSpPr txBox="1">
            <a:spLocks/>
          </p:cNvSpPr>
          <p:nvPr/>
        </p:nvSpPr>
        <p:spPr>
          <a:xfrm>
            <a:off x="557540" y="1044359"/>
            <a:ext cx="802892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Would you like to see more wildlife in your towns and cities?</a:t>
            </a:r>
            <a:endParaRPr lang="en-GB" sz="60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78F4D99-1CA6-642C-CE6C-9DCE14FCA677}"/>
              </a:ext>
            </a:extLst>
          </p:cNvPr>
          <p:cNvSpPr/>
          <p:nvPr/>
        </p:nvSpPr>
        <p:spPr>
          <a:xfrm>
            <a:off x="287339" y="4679948"/>
            <a:ext cx="2743202" cy="188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UNCRC Article </a:t>
            </a:r>
            <a:r>
              <a:rPr lang="en-GB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24</a:t>
            </a:r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Health, water, food, environment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EFAD264-1627-401F-7139-FF2E841EC295}"/>
              </a:ext>
            </a:extLst>
          </p:cNvPr>
          <p:cNvSpPr/>
          <p:nvPr/>
        </p:nvSpPr>
        <p:spPr>
          <a:xfrm>
            <a:off x="3200403" y="4679948"/>
            <a:ext cx="2743202" cy="188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UN SDG 15: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Life on 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land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7F13C2-487C-98C5-9D23-7EA161C31A4B}"/>
              </a:ext>
            </a:extLst>
          </p:cNvPr>
          <p:cNvSpPr/>
          <p:nvPr/>
        </p:nvSpPr>
        <p:spPr>
          <a:xfrm>
            <a:off x="6113461" y="4679948"/>
            <a:ext cx="2743202" cy="18856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VfS</a:t>
            </a:r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Key Theme 3:</a:t>
            </a:r>
          </a:p>
          <a:p>
            <a:pPr algn="ctr"/>
            <a:r>
              <a:rPr lang="en-GB" sz="18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Environment &amp; climate change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D0FADFC-6B17-4BC0-C8F0-1E6977258AFB}"/>
              </a:ext>
            </a:extLst>
          </p:cNvPr>
          <p:cNvSpPr txBox="1"/>
          <p:nvPr/>
        </p:nvSpPr>
        <p:spPr>
          <a:xfrm>
            <a:off x="628650" y="296862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Today’s </a:t>
            </a:r>
            <a:r>
              <a:rPr lang="en-GB" sz="2500" b="1" spc="50" baseline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VoteTopic</a:t>
            </a:r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D779E0-184D-4199-D83C-B1EABC32B73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73864" y="6648087"/>
            <a:ext cx="936374" cy="14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31576"/>
      </p:ext>
    </p:extLst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F35EBD3-C1AD-A28C-B302-944EA836736E}"/>
              </a:ext>
            </a:extLst>
          </p:cNvPr>
          <p:cNvSpPr txBox="1"/>
          <p:nvPr/>
        </p:nvSpPr>
        <p:spPr>
          <a:xfrm>
            <a:off x="3276000" y="1457601"/>
            <a:ext cx="2592000" cy="1656000"/>
          </a:xfrm>
          <a:prstGeom prst="wedgeRoundRectCallout">
            <a:avLst>
              <a:gd name="adj1" fmla="val 33008"/>
              <a:gd name="adj2" fmla="val 576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Each new plant means food and shelter for more insects, and more insects means more food for animals.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84CEC8-BEEB-494D-3525-3B8ADA0A3062}"/>
              </a:ext>
            </a:extLst>
          </p:cNvPr>
          <p:cNvSpPr txBox="1"/>
          <p:nvPr/>
        </p:nvSpPr>
        <p:spPr>
          <a:xfrm flipH="1">
            <a:off x="6264663" y="3501222"/>
            <a:ext cx="2592000" cy="1656000"/>
          </a:xfrm>
          <a:prstGeom prst="wedgeRoundRectCallout">
            <a:avLst>
              <a:gd name="adj1" fmla="val 33262"/>
              <a:gd name="adj2" fmla="val -5740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Schemes like this cost a lot. Even if you have volunteers, materials, tools and plants cost money.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DD073-C24B-B828-CCF0-572E31D3BBC9}"/>
              </a:ext>
            </a:extLst>
          </p:cNvPr>
          <p:cNvSpPr/>
          <p:nvPr/>
        </p:nvSpPr>
        <p:spPr>
          <a:xfrm>
            <a:off x="-2728" y="5589586"/>
            <a:ext cx="9146728" cy="971551"/>
          </a:xfrm>
          <a:prstGeom prst="rect">
            <a:avLst/>
          </a:prstGeom>
          <a:gradFill>
            <a:gsLst>
              <a:gs pos="60000">
                <a:srgbClr val="BD60EF"/>
              </a:gs>
              <a:gs pos="40000">
                <a:srgbClr val="80A0F2"/>
              </a:gs>
              <a:gs pos="10000">
                <a:srgbClr val="97E8D7"/>
              </a:gs>
              <a:gs pos="100000">
                <a:srgbClr val="E52C4C"/>
              </a:gs>
            </a:gsLst>
            <a:lin ang="0" scaled="0"/>
          </a:gradFill>
          <a:ln w="2857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Ready to join the national conversation?</a:t>
            </a:r>
          </a:p>
          <a:p>
            <a:pPr algn="ctr"/>
            <a:r>
              <a:rPr lang="en-GB" sz="1600" b="0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Please click </a:t>
            </a:r>
            <a:r>
              <a:rPr lang="en-GB" sz="1600" spc="50" baseline="0" dirty="0">
                <a:solidFill>
                  <a:schemeClr val="bg1"/>
                </a:solidFill>
                <a:latin typeface="Century Gothic" panose="020B0502020202020204" pitchFamily="34" charset="0"/>
                <a:hlinkClick r:id="rId3"/>
              </a:rPr>
              <a:t>here</a:t>
            </a:r>
            <a:r>
              <a:rPr lang="en-GB" sz="1600" b="0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 to cast votes and share views on this topic. Your opinions will then be passed on to leaders and changemakers around the UK.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0312AC-FCC4-B93B-E52E-B102A278B326}"/>
              </a:ext>
            </a:extLst>
          </p:cNvPr>
          <p:cNvSpPr txBox="1"/>
          <p:nvPr/>
        </p:nvSpPr>
        <p:spPr>
          <a:xfrm>
            <a:off x="628650" y="296862"/>
            <a:ext cx="7886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500" b="1" spc="50" baseline="0" dirty="0">
                <a:solidFill>
                  <a:schemeClr val="bg1"/>
                </a:solidFill>
                <a:latin typeface="Century Gothic" panose="020B0502020202020204" pitchFamily="34" charset="0"/>
              </a:rPr>
              <a:t>Now’s your chance to vote on: “Would you like to see more wildlife in your towns and cities?”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5D3D60-F60A-863D-6CC8-D941C1091C93}"/>
              </a:ext>
            </a:extLst>
          </p:cNvPr>
          <p:cNvSpPr txBox="1"/>
          <p:nvPr/>
        </p:nvSpPr>
        <p:spPr>
          <a:xfrm>
            <a:off x="6264663" y="1456373"/>
            <a:ext cx="2592000" cy="1656000"/>
          </a:xfrm>
          <a:prstGeom prst="wedgeRoundRectCallout">
            <a:avLst>
              <a:gd name="adj1" fmla="val 33008"/>
              <a:gd name="adj2" fmla="val 576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The schemes being used to encourage wildlife into our towns and cities are great for the community.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025591-A71E-ED25-0E7A-1085C6498AB2}"/>
              </a:ext>
            </a:extLst>
          </p:cNvPr>
          <p:cNvSpPr txBox="1"/>
          <p:nvPr/>
        </p:nvSpPr>
        <p:spPr>
          <a:xfrm flipH="1">
            <a:off x="3276000" y="3501222"/>
            <a:ext cx="2592000" cy="1656000"/>
          </a:xfrm>
          <a:prstGeom prst="wedgeRoundRectCallout">
            <a:avLst>
              <a:gd name="adj1" fmla="val 33262"/>
              <a:gd name="adj2" fmla="val -5740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Sometimes, leaving lots of weeds and grasses growing can look scruffy.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D75C76B-DC3A-F9EB-DD95-B0AEF472755B}"/>
              </a:ext>
            </a:extLst>
          </p:cNvPr>
          <p:cNvSpPr txBox="1"/>
          <p:nvPr/>
        </p:nvSpPr>
        <p:spPr>
          <a:xfrm>
            <a:off x="287337" y="1457601"/>
            <a:ext cx="2592000" cy="1656000"/>
          </a:xfrm>
          <a:prstGeom prst="wedgeRoundRectCallout">
            <a:avLst>
              <a:gd name="adj1" fmla="val 33008"/>
              <a:gd name="adj2" fmla="val 57649"/>
              <a:gd name="adj3" fmla="val 16667"/>
            </a:avLst>
          </a:prstGeom>
          <a:solidFill>
            <a:schemeClr val="bg1"/>
          </a:solidFill>
          <a:ln w="19050"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i="0" spc="50" dirty="0">
                <a:effectLst/>
                <a:latin typeface="Century Gothic" panose="020B0502020202020204" pitchFamily="34" charset="0"/>
              </a:rPr>
              <a:t>Yes, I think more wildlife in towns and cities can only be a good thing for the environment.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F26609-5526-0563-BD9A-5E68EDC2EB4D}"/>
              </a:ext>
            </a:extLst>
          </p:cNvPr>
          <p:cNvSpPr txBox="1"/>
          <p:nvPr/>
        </p:nvSpPr>
        <p:spPr>
          <a:xfrm flipH="1">
            <a:off x="287337" y="3501222"/>
            <a:ext cx="2592000" cy="1656000"/>
          </a:xfrm>
          <a:prstGeom prst="wedgeRoundRectCallout">
            <a:avLst>
              <a:gd name="adj1" fmla="val 33262"/>
              <a:gd name="adj2" fmla="val -57405"/>
              <a:gd name="adj3" fmla="val 16667"/>
            </a:avLst>
          </a:prstGeom>
          <a:solidFill>
            <a:schemeClr val="bg1"/>
          </a:solidFill>
          <a:ln w="19050">
            <a:solidFill>
              <a:schemeClr val="accent2"/>
            </a:solidFill>
            <a:extLst>
              <a:ext uri="{C807C97D-BFC1-408E-A445-0C87EB9F89A2}">
                <ask:lineSketchStyleProps xmlns:ask="http://schemas.microsoft.com/office/drawing/2018/sketchyshapes" sd="4154467042">
                  <a:custGeom>
                    <a:avLst/>
                    <a:gdLst>
                      <a:gd name="connsiteX0" fmla="*/ 0 w 2612727"/>
                      <a:gd name="connsiteY0" fmla="*/ 232156 h 1392909"/>
                      <a:gd name="connsiteX1" fmla="*/ 232156 w 2612727"/>
                      <a:gd name="connsiteY1" fmla="*/ 0 h 1392909"/>
                      <a:gd name="connsiteX2" fmla="*/ 903962 w 2612727"/>
                      <a:gd name="connsiteY2" fmla="*/ 0 h 1392909"/>
                      <a:gd name="connsiteX3" fmla="*/ 1524091 w 2612727"/>
                      <a:gd name="connsiteY3" fmla="*/ 0 h 1392909"/>
                      <a:gd name="connsiteX4" fmla="*/ 1524091 w 2612727"/>
                      <a:gd name="connsiteY4" fmla="*/ 0 h 1392909"/>
                      <a:gd name="connsiteX5" fmla="*/ 2177273 w 2612727"/>
                      <a:gd name="connsiteY5" fmla="*/ 0 h 1392909"/>
                      <a:gd name="connsiteX6" fmla="*/ 2380571 w 2612727"/>
                      <a:gd name="connsiteY6" fmla="*/ 0 h 1392909"/>
                      <a:gd name="connsiteX7" fmla="*/ 2612727 w 2612727"/>
                      <a:gd name="connsiteY7" fmla="*/ 232156 h 1392909"/>
                      <a:gd name="connsiteX8" fmla="*/ 2612727 w 2612727"/>
                      <a:gd name="connsiteY8" fmla="*/ 232152 h 1392909"/>
                      <a:gd name="connsiteX9" fmla="*/ 2883092 w 2612727"/>
                      <a:gd name="connsiteY9" fmla="*/ 568126 h 1392909"/>
                      <a:gd name="connsiteX10" fmla="*/ 2612727 w 2612727"/>
                      <a:gd name="connsiteY10" fmla="*/ 580379 h 1392909"/>
                      <a:gd name="connsiteX11" fmla="*/ 2612727 w 2612727"/>
                      <a:gd name="connsiteY11" fmla="*/ 1160753 h 1392909"/>
                      <a:gd name="connsiteX12" fmla="*/ 2380571 w 2612727"/>
                      <a:gd name="connsiteY12" fmla="*/ 1392909 h 1392909"/>
                      <a:gd name="connsiteX13" fmla="*/ 2177273 w 2612727"/>
                      <a:gd name="connsiteY13" fmla="*/ 1392909 h 1392909"/>
                      <a:gd name="connsiteX14" fmla="*/ 1524091 w 2612727"/>
                      <a:gd name="connsiteY14" fmla="*/ 1392909 h 1392909"/>
                      <a:gd name="connsiteX15" fmla="*/ 1524091 w 2612727"/>
                      <a:gd name="connsiteY15" fmla="*/ 1392909 h 1392909"/>
                      <a:gd name="connsiteX16" fmla="*/ 878124 w 2612727"/>
                      <a:gd name="connsiteY16" fmla="*/ 1392909 h 1392909"/>
                      <a:gd name="connsiteX17" fmla="*/ 232156 w 2612727"/>
                      <a:gd name="connsiteY17" fmla="*/ 1392909 h 1392909"/>
                      <a:gd name="connsiteX18" fmla="*/ 0 w 2612727"/>
                      <a:gd name="connsiteY18" fmla="*/ 1160753 h 1392909"/>
                      <a:gd name="connsiteX19" fmla="*/ 0 w 2612727"/>
                      <a:gd name="connsiteY19" fmla="*/ 580379 h 1392909"/>
                      <a:gd name="connsiteX20" fmla="*/ 0 w 2612727"/>
                      <a:gd name="connsiteY20" fmla="*/ 232152 h 1392909"/>
                      <a:gd name="connsiteX21" fmla="*/ 0 w 2612727"/>
                      <a:gd name="connsiteY21" fmla="*/ 232152 h 1392909"/>
                      <a:gd name="connsiteX22" fmla="*/ 0 w 2612727"/>
                      <a:gd name="connsiteY22" fmla="*/ 232156 h 13929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2612727" h="1392909" fill="none" extrusionOk="0">
                        <a:moveTo>
                          <a:pt x="0" y="232156"/>
                        </a:moveTo>
                        <a:cubicBezTo>
                          <a:pt x="-5690" y="77383"/>
                          <a:pt x="90309" y="18192"/>
                          <a:pt x="232156" y="0"/>
                        </a:cubicBezTo>
                        <a:cubicBezTo>
                          <a:pt x="453630" y="28692"/>
                          <a:pt x="620114" y="7103"/>
                          <a:pt x="903962" y="0"/>
                        </a:cubicBezTo>
                        <a:cubicBezTo>
                          <a:pt x="1187810" y="-7103"/>
                          <a:pt x="1223465" y="15002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719627" y="-22595"/>
                          <a:pt x="1889291" y="-22891"/>
                          <a:pt x="2177273" y="0"/>
                        </a:cubicBezTo>
                        <a:cubicBezTo>
                          <a:pt x="2231294" y="-637"/>
                          <a:pt x="2300994" y="5602"/>
                          <a:pt x="2380571" y="0"/>
                        </a:cubicBezTo>
                        <a:cubicBezTo>
                          <a:pt x="2521135" y="-609"/>
                          <a:pt x="2630166" y="99796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699542" y="351269"/>
                          <a:pt x="2779547" y="439459"/>
                          <a:pt x="2883092" y="568126"/>
                        </a:cubicBezTo>
                        <a:cubicBezTo>
                          <a:pt x="2776317" y="563292"/>
                          <a:pt x="2735370" y="573493"/>
                          <a:pt x="2612727" y="580379"/>
                        </a:cubicBezTo>
                        <a:cubicBezTo>
                          <a:pt x="2595903" y="744758"/>
                          <a:pt x="2597251" y="943574"/>
                          <a:pt x="2612727" y="1160753"/>
                        </a:cubicBezTo>
                        <a:cubicBezTo>
                          <a:pt x="2599709" y="1303739"/>
                          <a:pt x="2527776" y="1390443"/>
                          <a:pt x="2380571" y="1392909"/>
                        </a:cubicBezTo>
                        <a:cubicBezTo>
                          <a:pt x="2322684" y="1387231"/>
                          <a:pt x="2224728" y="1398384"/>
                          <a:pt x="2177273" y="1392909"/>
                        </a:cubicBezTo>
                        <a:cubicBezTo>
                          <a:pt x="2019149" y="1407059"/>
                          <a:pt x="1693544" y="1384205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231204" y="1387327"/>
                          <a:pt x="1117994" y="1384960"/>
                          <a:pt x="878124" y="1392909"/>
                        </a:cubicBezTo>
                        <a:cubicBezTo>
                          <a:pt x="638254" y="1400858"/>
                          <a:pt x="384038" y="1393304"/>
                          <a:pt x="232156" y="1392909"/>
                        </a:cubicBezTo>
                        <a:cubicBezTo>
                          <a:pt x="105697" y="1365131"/>
                          <a:pt x="250" y="1282659"/>
                          <a:pt x="0" y="1160753"/>
                        </a:cubicBezTo>
                        <a:cubicBezTo>
                          <a:pt x="-9828" y="1027545"/>
                          <a:pt x="-13175" y="793362"/>
                          <a:pt x="0" y="580379"/>
                        </a:cubicBezTo>
                        <a:cubicBezTo>
                          <a:pt x="-1665" y="446098"/>
                          <a:pt x="15170" y="36997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  <a:path w="2612727" h="1392909" stroke="0" extrusionOk="0">
                        <a:moveTo>
                          <a:pt x="0" y="232156"/>
                        </a:moveTo>
                        <a:cubicBezTo>
                          <a:pt x="15339" y="119812"/>
                          <a:pt x="110165" y="-29793"/>
                          <a:pt x="232156" y="0"/>
                        </a:cubicBezTo>
                        <a:cubicBezTo>
                          <a:pt x="359902" y="-27312"/>
                          <a:pt x="632836" y="-15160"/>
                          <a:pt x="839365" y="0"/>
                        </a:cubicBezTo>
                        <a:cubicBezTo>
                          <a:pt x="1045894" y="15160"/>
                          <a:pt x="1284491" y="23658"/>
                          <a:pt x="1524091" y="0"/>
                        </a:cubicBezTo>
                        <a:lnTo>
                          <a:pt x="1524091" y="0"/>
                        </a:lnTo>
                        <a:cubicBezTo>
                          <a:pt x="1687189" y="-29983"/>
                          <a:pt x="1922407" y="2240"/>
                          <a:pt x="2177273" y="0"/>
                        </a:cubicBezTo>
                        <a:cubicBezTo>
                          <a:pt x="2239788" y="4035"/>
                          <a:pt x="2339519" y="-7586"/>
                          <a:pt x="2380571" y="0"/>
                        </a:cubicBezTo>
                        <a:cubicBezTo>
                          <a:pt x="2518291" y="5895"/>
                          <a:pt x="2612588" y="89232"/>
                          <a:pt x="2612727" y="232156"/>
                        </a:cubicBezTo>
                        <a:lnTo>
                          <a:pt x="2612727" y="232152"/>
                        </a:lnTo>
                        <a:cubicBezTo>
                          <a:pt x="2710816" y="361045"/>
                          <a:pt x="2807897" y="447158"/>
                          <a:pt x="2883092" y="568126"/>
                        </a:cubicBezTo>
                        <a:cubicBezTo>
                          <a:pt x="2783783" y="569063"/>
                          <a:pt x="2713721" y="573826"/>
                          <a:pt x="2612727" y="580379"/>
                        </a:cubicBezTo>
                        <a:cubicBezTo>
                          <a:pt x="2602836" y="821163"/>
                          <a:pt x="2640891" y="933454"/>
                          <a:pt x="2612727" y="1160753"/>
                        </a:cubicBezTo>
                        <a:cubicBezTo>
                          <a:pt x="2614804" y="1291180"/>
                          <a:pt x="2514343" y="1370224"/>
                          <a:pt x="2380571" y="1392909"/>
                        </a:cubicBezTo>
                        <a:cubicBezTo>
                          <a:pt x="2287067" y="1394882"/>
                          <a:pt x="2255816" y="1393750"/>
                          <a:pt x="2177273" y="1392909"/>
                        </a:cubicBezTo>
                        <a:cubicBezTo>
                          <a:pt x="1995703" y="1361530"/>
                          <a:pt x="1731469" y="1369560"/>
                          <a:pt x="1524091" y="1392909"/>
                        </a:cubicBezTo>
                        <a:lnTo>
                          <a:pt x="1524091" y="1392909"/>
                        </a:lnTo>
                        <a:cubicBezTo>
                          <a:pt x="1383867" y="1406983"/>
                          <a:pt x="1083565" y="1373025"/>
                          <a:pt x="878124" y="1392909"/>
                        </a:cubicBezTo>
                        <a:cubicBezTo>
                          <a:pt x="672683" y="1412793"/>
                          <a:pt x="526757" y="1370797"/>
                          <a:pt x="232156" y="1392909"/>
                        </a:cubicBezTo>
                        <a:cubicBezTo>
                          <a:pt x="106881" y="1424380"/>
                          <a:pt x="-13922" y="1295080"/>
                          <a:pt x="0" y="1160753"/>
                        </a:cubicBezTo>
                        <a:cubicBezTo>
                          <a:pt x="-21484" y="906135"/>
                          <a:pt x="-817" y="818667"/>
                          <a:pt x="0" y="580379"/>
                        </a:cubicBezTo>
                        <a:cubicBezTo>
                          <a:pt x="-8947" y="477952"/>
                          <a:pt x="-13009" y="374090"/>
                          <a:pt x="0" y="232152"/>
                        </a:cubicBezTo>
                        <a:lnTo>
                          <a:pt x="0" y="232152"/>
                        </a:lnTo>
                        <a:lnTo>
                          <a:pt x="0" y="232156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90000" tIns="90000" rIns="90000" bIns="90000" anchor="ctr" anchorCtr="0">
            <a:noAutofit/>
          </a:bodyPr>
          <a:lstStyle/>
          <a:p>
            <a:pPr algn="ctr"/>
            <a:r>
              <a:rPr lang="en-GB" sz="1400" b="1" spc="50" dirty="0">
                <a:latin typeface="Century Gothic" panose="020B0502020202020204" pitchFamily="34" charset="0"/>
              </a:rPr>
              <a:t>No, I think we’ve already got lots of wildlife living in our towns and cities.</a:t>
            </a:r>
            <a:endParaRPr lang="en-GB" sz="1400" b="1" i="0" spc="5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7AB11E9-3197-E913-6138-D24CF515FEB4}"/>
              </a:ext>
            </a:extLst>
          </p:cNvPr>
          <p:cNvSpPr/>
          <p:nvPr/>
        </p:nvSpPr>
        <p:spPr>
          <a:xfrm rot="21300000">
            <a:off x="149592" y="1189802"/>
            <a:ext cx="763521" cy="369291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Yes</a:t>
            </a:r>
            <a:endParaRPr lang="en-GB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5F10F68-381E-82DF-AC28-62916643C3EA}"/>
              </a:ext>
            </a:extLst>
          </p:cNvPr>
          <p:cNvSpPr/>
          <p:nvPr/>
        </p:nvSpPr>
        <p:spPr>
          <a:xfrm rot="300000">
            <a:off x="8220876" y="5023355"/>
            <a:ext cx="763521" cy="369291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800" b="1" i="0" spc="50" dirty="0">
                <a:effectLst/>
                <a:latin typeface="Century Gothic" panose="020B0502020202020204" pitchFamily="34" charset="0"/>
              </a:rPr>
              <a:t>No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1033591"/>
      </p:ext>
    </p:extLst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newspaper&#10;&#10;Description automatically generated">
            <a:extLst>
              <a:ext uri="{FF2B5EF4-FFF2-40B4-BE49-F238E27FC236}">
                <a16:creationId xmlns:a16="http://schemas.microsoft.com/office/drawing/2014/main" id="{9985D2C9-176A-D06A-F3B0-9AA04FD516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893439"/>
      </p:ext>
    </p:extLst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A74D6458-9EA3-DDD3-04FA-E60C7C7389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1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ocument&#10;&#10;Description automatically generated">
            <a:extLst>
              <a:ext uri="{FF2B5EF4-FFF2-40B4-BE49-F238E27FC236}">
                <a16:creationId xmlns:a16="http://schemas.microsoft.com/office/drawing/2014/main" id="{E4E66C71-72AC-CAA2-A541-0D231C7150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newspaper&#10;&#10;Description automatically generated">
            <a:extLst>
              <a:ext uri="{FF2B5EF4-FFF2-40B4-BE49-F238E27FC236}">
                <a16:creationId xmlns:a16="http://schemas.microsoft.com/office/drawing/2014/main" id="{29D55F00-D83A-EE2A-5FF9-8092AF3E0E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596"/>
            <a:ext cx="9144000" cy="646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1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5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2E8AC1-0F41-3A6E-39A3-5E4C5F3EAF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:a16="http://schemas.microsoft.com/office/drawing/2014/main" id="{6C46A46D-1CD7-ACF6-B714-898A68F0C912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1980BE-740F-683E-5075-F0E89A7A20D0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What’s the difference?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4ABA9B-A983-195D-1523-573B1D3B5048}"/>
              </a:ext>
            </a:extLst>
          </p:cNvPr>
          <p:cNvSpPr txBox="1"/>
          <p:nvPr/>
        </p:nvSpPr>
        <p:spPr>
          <a:xfrm>
            <a:off x="287339" y="1098994"/>
            <a:ext cx="7402434" cy="1123380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Whole class activity (4-5 mins)</a:t>
            </a:r>
          </a:p>
          <a:p>
            <a:pPr algn="ctr"/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Click the play button 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watch a video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After watching it, can you </a:t>
            </a:r>
            <a:r>
              <a:rPr lang="en-GB" sz="1600" b="1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explain the difference between a village, a town and a city</a:t>
            </a:r>
            <a:r>
              <a:rPr lang="en-GB" sz="1600" spc="50" dirty="0">
                <a:solidFill>
                  <a:schemeClr val="bg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?</a:t>
            </a:r>
          </a:p>
        </p:txBody>
      </p:sp>
      <p:pic>
        <p:nvPicPr>
          <p:cNvPr id="7" name="Picture 6" descr="People walking on a street&#10;&#10;Description automatically generated">
            <a:extLst>
              <a:ext uri="{FF2B5EF4-FFF2-40B4-BE49-F238E27FC236}">
                <a16:creationId xmlns:a16="http://schemas.microsoft.com/office/drawing/2014/main" id="{11C5206B-D44E-F6A1-BA13-5EF1F6A40F4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484" y="3600061"/>
            <a:ext cx="2673739" cy="2673739"/>
          </a:xfrm>
          <a:prstGeom prst="ellipse">
            <a:avLst/>
          </a:prstGeom>
        </p:spPr>
      </p:pic>
      <p:pic>
        <p:nvPicPr>
          <p:cNvPr id="9" name="Picture 8" descr="A road leading to a village&#10;&#10;Description automatically generated with medium confidence">
            <a:extLst>
              <a:ext uri="{FF2B5EF4-FFF2-40B4-BE49-F238E27FC236}">
                <a16:creationId xmlns:a16="http://schemas.microsoft.com/office/drawing/2014/main" id="{5505CDB3-3125-F10F-B71C-76D8B171DB7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398" y="2533601"/>
            <a:ext cx="2673739" cy="2673739"/>
          </a:xfrm>
          <a:prstGeom prst="ellipse">
            <a:avLst/>
          </a:prstGeom>
        </p:spPr>
      </p:pic>
      <p:pic>
        <p:nvPicPr>
          <p:cNvPr id="13" name="Picture 12" descr="A city with buildings and a bus&#10;&#10;Description automatically generated">
            <a:extLst>
              <a:ext uri="{FF2B5EF4-FFF2-40B4-BE49-F238E27FC236}">
                <a16:creationId xmlns:a16="http://schemas.microsoft.com/office/drawing/2014/main" id="{31E49903-2DC0-D5DB-9989-2161A538092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3630" y="2533641"/>
            <a:ext cx="2673033" cy="2673033"/>
          </a:xfrm>
          <a:prstGeom prst="ellipse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499E1323-EDC1-C7F9-BCD2-2DEDEBD753B5}"/>
              </a:ext>
            </a:extLst>
          </p:cNvPr>
          <p:cNvSpPr/>
          <p:nvPr/>
        </p:nvSpPr>
        <p:spPr>
          <a:xfrm>
            <a:off x="287338" y="2532628"/>
            <a:ext cx="2678093" cy="2689075"/>
          </a:xfrm>
          <a:prstGeom prst="ellipse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70000"/>
                </a:schemeClr>
              </a:gs>
              <a:gs pos="100000">
                <a:schemeClr val="accent2">
                  <a:alpha val="60000"/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C2EA3D3-4744-DE9C-E8FB-F72F470455D6}"/>
              </a:ext>
            </a:extLst>
          </p:cNvPr>
          <p:cNvSpPr/>
          <p:nvPr/>
        </p:nvSpPr>
        <p:spPr>
          <a:xfrm>
            <a:off x="3230424" y="3600767"/>
            <a:ext cx="2673739" cy="2673033"/>
          </a:xfrm>
          <a:prstGeom prst="ellipse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70000"/>
                </a:schemeClr>
              </a:gs>
              <a:gs pos="100000">
                <a:schemeClr val="accent2">
                  <a:alpha val="60000"/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5C50FE2-8EEE-9DA6-355F-61367289851B}"/>
              </a:ext>
            </a:extLst>
          </p:cNvPr>
          <p:cNvSpPr/>
          <p:nvPr/>
        </p:nvSpPr>
        <p:spPr>
          <a:xfrm>
            <a:off x="6178570" y="2532628"/>
            <a:ext cx="2673739" cy="2689075"/>
          </a:xfrm>
          <a:prstGeom prst="ellipse">
            <a:avLst/>
          </a:prstGeom>
          <a:gradFill>
            <a:gsLst>
              <a:gs pos="0">
                <a:schemeClr val="tx2">
                  <a:lumMod val="60000"/>
                  <a:lumOff val="40000"/>
                  <a:alpha val="70000"/>
                </a:schemeClr>
              </a:gs>
              <a:gs pos="100000">
                <a:schemeClr val="accent2">
                  <a:alpha val="60000"/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AF5ADE1-4878-6E82-3C0C-E48CD300D2C8}"/>
              </a:ext>
            </a:extLst>
          </p:cNvPr>
          <p:cNvSpPr/>
          <p:nvPr/>
        </p:nvSpPr>
        <p:spPr>
          <a:xfrm>
            <a:off x="887806" y="3631943"/>
            <a:ext cx="1482923" cy="4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Village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610D91F-EE23-5702-F5AC-16DCA6E6FFF2}"/>
              </a:ext>
            </a:extLst>
          </p:cNvPr>
          <p:cNvSpPr/>
          <p:nvPr/>
        </p:nvSpPr>
        <p:spPr>
          <a:xfrm>
            <a:off x="3825832" y="4698756"/>
            <a:ext cx="1482923" cy="4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Town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E962F31-49D4-9385-980F-55D5B866E724}"/>
              </a:ext>
            </a:extLst>
          </p:cNvPr>
          <p:cNvSpPr/>
          <p:nvPr/>
        </p:nvSpPr>
        <p:spPr>
          <a:xfrm>
            <a:off x="6773978" y="3630617"/>
            <a:ext cx="1482923" cy="4770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700" b="1" spc="50" dirty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50800" dist="50800" dir="1200000" algn="ctr" rotWithShape="0">
                    <a:schemeClr val="tx1">
                      <a:alpha val="75000"/>
                    </a:schemeClr>
                  </a:outerShdw>
                </a:effectLst>
                <a:latin typeface="Century Gothic" panose="020B0502020202020204" pitchFamily="34" charset="0"/>
              </a:rPr>
              <a:t>City</a:t>
            </a:r>
          </a:p>
        </p:txBody>
      </p:sp>
      <p:sp>
        <p:nvSpPr>
          <p:cNvPr id="22" name="Graphic 6" descr="Play with solid fill">
            <a:hlinkClick r:id="rId7"/>
            <a:extLst>
              <a:ext uri="{FF2B5EF4-FFF2-40B4-BE49-F238E27FC236}">
                <a16:creationId xmlns:a16="http://schemas.microsoft.com/office/drawing/2014/main" id="{A508D0E1-1CCD-FA2A-C41E-F5637363ED3E}"/>
              </a:ext>
            </a:extLst>
          </p:cNvPr>
          <p:cNvSpPr/>
          <p:nvPr/>
        </p:nvSpPr>
        <p:spPr>
          <a:xfrm>
            <a:off x="7951240" y="1078945"/>
            <a:ext cx="886930" cy="1143429"/>
          </a:xfrm>
          <a:custGeom>
            <a:avLst/>
            <a:gdLst>
              <a:gd name="connsiteX0" fmla="*/ 0 w 886930"/>
              <a:gd name="connsiteY0" fmla="*/ 0 h 1143429"/>
              <a:gd name="connsiteX1" fmla="*/ 886930 w 886930"/>
              <a:gd name="connsiteY1" fmla="*/ 571715 h 1143429"/>
              <a:gd name="connsiteX2" fmla="*/ 0 w 886930"/>
              <a:gd name="connsiteY2" fmla="*/ 1143430 h 11434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86930" h="1143429">
                <a:moveTo>
                  <a:pt x="0" y="0"/>
                </a:moveTo>
                <a:lnTo>
                  <a:pt x="886930" y="571715"/>
                </a:lnTo>
                <a:lnTo>
                  <a:pt x="0" y="1143430"/>
                </a:lnTo>
                <a:close/>
              </a:path>
            </a:pathLst>
          </a:custGeom>
          <a:solidFill>
            <a:schemeClr val="accent5"/>
          </a:solidFill>
          <a:ln w="15379" cap="flat">
            <a:noFill/>
            <a:prstDash val="solid"/>
            <a:miter/>
          </a:ln>
        </p:spPr>
        <p:txBody>
          <a:bodyPr rtlCol="0" anchor="ctr"/>
          <a:lstStyle/>
          <a:p>
            <a:r>
              <a:rPr lang="en-GB" b="1" dirty="0">
                <a:solidFill>
                  <a:schemeClr val="bg1"/>
                </a:solidFill>
                <a:latin typeface="Century Gothic" panose="020B0502020202020204" pitchFamily="34" charset="0"/>
              </a:rPr>
              <a:t>3:14</a:t>
            </a:r>
          </a:p>
        </p:txBody>
      </p:sp>
    </p:spTree>
    <p:extLst>
      <p:ext uri="{BB962C8B-B14F-4D97-AF65-F5344CB8AC3E}">
        <p14:creationId xmlns:p14="http://schemas.microsoft.com/office/powerpoint/2010/main" val="2164481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BA171-6AF0-4D84-60A2-658DCA757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64CB234-66BE-CE27-EF0A-EF1A450FB0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5" y="1700887"/>
            <a:ext cx="8562870" cy="3964384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06C790F-4CB1-FBC6-4045-23EB6272719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EC167-3009-0762-BCC2-FBC2F40DB7F0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Why are we talking about this?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59018-1976-0D3F-72BD-E2309335F489}"/>
              </a:ext>
            </a:extLst>
          </p:cNvPr>
          <p:cNvSpPr txBox="1"/>
          <p:nvPr/>
        </p:nvSpPr>
        <p:spPr>
          <a:xfrm>
            <a:off x="304806" y="5742384"/>
            <a:ext cx="8562870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latin typeface="Century Gothic" panose="020B0502020202020204" pitchFamily="34" charset="0"/>
              </a:rPr>
              <a:t>This </a:t>
            </a:r>
            <a:r>
              <a:rPr lang="en-GB" sz="1600" b="1" spc="50" dirty="0">
                <a:latin typeface="Century Gothic" panose="020B0502020202020204" pitchFamily="34" charset="0"/>
              </a:rPr>
              <a:t>lesson</a:t>
            </a:r>
            <a:r>
              <a:rPr lang="en-GB" sz="1600" spc="50" dirty="0">
                <a:latin typeface="Century Gothic" panose="020B0502020202020204" pitchFamily="34" charset="0"/>
              </a:rPr>
              <a:t> gives you the </a:t>
            </a:r>
            <a:r>
              <a:rPr lang="en-GB" sz="1600" b="1" spc="50" dirty="0">
                <a:latin typeface="Century Gothic" panose="020B0502020202020204" pitchFamily="34" charset="0"/>
              </a:rPr>
              <a:t>chance to be heard by decision-makers </a:t>
            </a:r>
            <a:r>
              <a:rPr lang="en-GB" sz="1600" spc="50" dirty="0">
                <a:latin typeface="Century Gothic" panose="020B0502020202020204" pitchFamily="34" charset="0"/>
              </a:rPr>
              <a:t>across the UK! Let’s find out more about </a:t>
            </a:r>
            <a:r>
              <a:rPr lang="en-GB" sz="1600" b="1" spc="50" dirty="0">
                <a:latin typeface="Century Gothic" panose="020B0502020202020204" pitchFamily="34" charset="0"/>
              </a:rPr>
              <a:t>what you will be exploring </a:t>
            </a:r>
            <a:r>
              <a:rPr lang="en-GB" sz="1600" spc="50" dirty="0">
                <a:latin typeface="Century Gothic" panose="020B0502020202020204" pitchFamily="34" charset="0"/>
              </a:rPr>
              <a:t>today…</a:t>
            </a:r>
            <a:endParaRPr lang="en-GB" sz="1600" spc="50" dirty="0"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BF6070B-E5D1-60BF-D71C-6FCB5EC335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54" y="1883811"/>
            <a:ext cx="1112286" cy="116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2BDB7F3-F636-6464-4920-985ECC5ED85B}"/>
              </a:ext>
            </a:extLst>
          </p:cNvPr>
          <p:cNvSpPr txBox="1"/>
          <p:nvPr/>
        </p:nvSpPr>
        <p:spPr>
          <a:xfrm>
            <a:off x="287337" y="949574"/>
            <a:ext cx="8569325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VotesforSchools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has </a:t>
            </a:r>
            <a:r>
              <a:rPr lang="en-GB" sz="1600" spc="50" dirty="0">
                <a:latin typeface="Century Gothic" panose="020B0502020202020204" pitchFamily="34" charset="0"/>
              </a:rPr>
              <a:t>teamed up 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with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Eco-Schools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 to support their </a:t>
            </a:r>
            <a:r>
              <a:rPr lang="en-GB" sz="1600" b="1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Healthy Summer Toolkit</a:t>
            </a:r>
            <a:r>
              <a:rPr lang="en-GB" sz="1600" i="0" spc="50" dirty="0">
                <a:solidFill>
                  <a:schemeClr val="tx1"/>
                </a:solidFill>
                <a:effectLst/>
                <a:latin typeface="Century Gothic" panose="020B0502020202020204" pitchFamily="34" charset="0"/>
              </a:rPr>
              <a:t>.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7804997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BA171-6AF0-4D84-60A2-658DCA757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ox sitting on a ledge&#10;&#10;Description automatically generated">
            <a:extLst>
              <a:ext uri="{FF2B5EF4-FFF2-40B4-BE49-F238E27FC236}">
                <a16:creationId xmlns:a16="http://schemas.microsoft.com/office/drawing/2014/main" id="{72251AE7-AE51-DCDE-4540-3D3943E693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338" y="1700887"/>
            <a:ext cx="8580338" cy="3964384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06C790F-4CB1-FBC6-4045-23EB6272719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EC167-3009-0762-BCC2-FBC2F40DB7F0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Why are we talking about this?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66E64-0CFA-B495-A541-CDC47ED236C6}"/>
              </a:ext>
            </a:extLst>
          </p:cNvPr>
          <p:cNvSpPr txBox="1"/>
          <p:nvPr/>
        </p:nvSpPr>
        <p:spPr>
          <a:xfrm>
            <a:off x="290565" y="949574"/>
            <a:ext cx="8562870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Many of us live in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towns and cities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Our schools might be in the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built-up areas 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near to where we live.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39DEFF-7EAB-8C36-8F59-ACCD0FCA623B}"/>
              </a:ext>
            </a:extLst>
          </p:cNvPr>
          <p:cNvSpPr txBox="1"/>
          <p:nvPr/>
        </p:nvSpPr>
        <p:spPr>
          <a:xfrm>
            <a:off x="304806" y="5742384"/>
            <a:ext cx="8562870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However, it is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not just humans 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who live in towns and cities. We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share these spaces 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with other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wildlife 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like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animals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,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insects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and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plants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2A3D6C-A4FB-90E2-5CFA-8843BD84FF24}"/>
              </a:ext>
            </a:extLst>
          </p:cNvPr>
          <p:cNvSpPr txBox="1"/>
          <p:nvPr/>
        </p:nvSpPr>
        <p:spPr>
          <a:xfrm>
            <a:off x="578608" y="1992118"/>
            <a:ext cx="3120809" cy="1070572"/>
          </a:xfrm>
          <a:prstGeom prst="rect">
            <a:avLst/>
          </a:prstGeom>
          <a:solidFill>
            <a:schemeClr val="bg2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4051753"/>
                      <a:gd name="connsiteY0" fmla="*/ 0 h 1504103"/>
                      <a:gd name="connsiteX1" fmla="*/ 634775 w 4051753"/>
                      <a:gd name="connsiteY1" fmla="*/ 0 h 1504103"/>
                      <a:gd name="connsiteX2" fmla="*/ 1391102 w 4051753"/>
                      <a:gd name="connsiteY2" fmla="*/ 0 h 1504103"/>
                      <a:gd name="connsiteX3" fmla="*/ 1985359 w 4051753"/>
                      <a:gd name="connsiteY3" fmla="*/ 0 h 1504103"/>
                      <a:gd name="connsiteX4" fmla="*/ 2579616 w 4051753"/>
                      <a:gd name="connsiteY4" fmla="*/ 0 h 1504103"/>
                      <a:gd name="connsiteX5" fmla="*/ 3254908 w 4051753"/>
                      <a:gd name="connsiteY5" fmla="*/ 0 h 1504103"/>
                      <a:gd name="connsiteX6" fmla="*/ 4051753 w 4051753"/>
                      <a:gd name="connsiteY6" fmla="*/ 0 h 1504103"/>
                      <a:gd name="connsiteX7" fmla="*/ 4051753 w 4051753"/>
                      <a:gd name="connsiteY7" fmla="*/ 531450 h 1504103"/>
                      <a:gd name="connsiteX8" fmla="*/ 4051753 w 4051753"/>
                      <a:gd name="connsiteY8" fmla="*/ 1047858 h 1504103"/>
                      <a:gd name="connsiteX9" fmla="*/ 4051753 w 4051753"/>
                      <a:gd name="connsiteY9" fmla="*/ 1504103 h 1504103"/>
                      <a:gd name="connsiteX10" fmla="*/ 3416978 w 4051753"/>
                      <a:gd name="connsiteY10" fmla="*/ 1504103 h 1504103"/>
                      <a:gd name="connsiteX11" fmla="*/ 2782204 w 4051753"/>
                      <a:gd name="connsiteY11" fmla="*/ 1504103 h 1504103"/>
                      <a:gd name="connsiteX12" fmla="*/ 2025877 w 4051753"/>
                      <a:gd name="connsiteY12" fmla="*/ 1504103 h 1504103"/>
                      <a:gd name="connsiteX13" fmla="*/ 1350584 w 4051753"/>
                      <a:gd name="connsiteY13" fmla="*/ 1504103 h 1504103"/>
                      <a:gd name="connsiteX14" fmla="*/ 634775 w 4051753"/>
                      <a:gd name="connsiteY14" fmla="*/ 1504103 h 1504103"/>
                      <a:gd name="connsiteX15" fmla="*/ 0 w 4051753"/>
                      <a:gd name="connsiteY15" fmla="*/ 1504103 h 1504103"/>
                      <a:gd name="connsiteX16" fmla="*/ 0 w 4051753"/>
                      <a:gd name="connsiteY16" fmla="*/ 987694 h 1504103"/>
                      <a:gd name="connsiteX17" fmla="*/ 0 w 4051753"/>
                      <a:gd name="connsiteY17" fmla="*/ 516409 h 1504103"/>
                      <a:gd name="connsiteX18" fmla="*/ 0 w 4051753"/>
                      <a:gd name="connsiteY18" fmla="*/ 0 h 15041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4051753" h="1504103" fill="none" extrusionOk="0">
                        <a:moveTo>
                          <a:pt x="0" y="0"/>
                        </a:moveTo>
                        <a:cubicBezTo>
                          <a:pt x="266416" y="-18644"/>
                          <a:pt x="413527" y="-20368"/>
                          <a:pt x="634775" y="0"/>
                        </a:cubicBezTo>
                        <a:cubicBezTo>
                          <a:pt x="856023" y="20368"/>
                          <a:pt x="1059603" y="34762"/>
                          <a:pt x="1391102" y="0"/>
                        </a:cubicBezTo>
                        <a:cubicBezTo>
                          <a:pt x="1722601" y="-34762"/>
                          <a:pt x="1851112" y="-15564"/>
                          <a:pt x="1985359" y="0"/>
                        </a:cubicBezTo>
                        <a:cubicBezTo>
                          <a:pt x="2119606" y="15564"/>
                          <a:pt x="2344483" y="-8986"/>
                          <a:pt x="2579616" y="0"/>
                        </a:cubicBezTo>
                        <a:cubicBezTo>
                          <a:pt x="2814749" y="8986"/>
                          <a:pt x="2993757" y="24308"/>
                          <a:pt x="3254908" y="0"/>
                        </a:cubicBezTo>
                        <a:cubicBezTo>
                          <a:pt x="3516059" y="-24308"/>
                          <a:pt x="3758234" y="3395"/>
                          <a:pt x="4051753" y="0"/>
                        </a:cubicBezTo>
                        <a:cubicBezTo>
                          <a:pt x="4071290" y="260083"/>
                          <a:pt x="4035218" y="273121"/>
                          <a:pt x="4051753" y="531450"/>
                        </a:cubicBezTo>
                        <a:cubicBezTo>
                          <a:pt x="4068289" y="789779"/>
                          <a:pt x="4068188" y="823470"/>
                          <a:pt x="4051753" y="1047858"/>
                        </a:cubicBezTo>
                        <a:cubicBezTo>
                          <a:pt x="4035318" y="1272246"/>
                          <a:pt x="4045073" y="1311298"/>
                          <a:pt x="4051753" y="1504103"/>
                        </a:cubicBezTo>
                        <a:cubicBezTo>
                          <a:pt x="3794312" y="1492224"/>
                          <a:pt x="3717288" y="1511124"/>
                          <a:pt x="3416978" y="1504103"/>
                        </a:cubicBezTo>
                        <a:cubicBezTo>
                          <a:pt x="3116668" y="1497082"/>
                          <a:pt x="2956878" y="1529863"/>
                          <a:pt x="2782204" y="1504103"/>
                        </a:cubicBezTo>
                        <a:cubicBezTo>
                          <a:pt x="2607530" y="1478343"/>
                          <a:pt x="2232142" y="1504501"/>
                          <a:pt x="2025877" y="1504103"/>
                        </a:cubicBezTo>
                        <a:cubicBezTo>
                          <a:pt x="1819612" y="1503705"/>
                          <a:pt x="1499848" y="1532836"/>
                          <a:pt x="1350584" y="1504103"/>
                        </a:cubicBezTo>
                        <a:cubicBezTo>
                          <a:pt x="1201320" y="1475370"/>
                          <a:pt x="872821" y="1516626"/>
                          <a:pt x="634775" y="1504103"/>
                        </a:cubicBezTo>
                        <a:cubicBezTo>
                          <a:pt x="396729" y="1491580"/>
                          <a:pt x="190513" y="1493872"/>
                          <a:pt x="0" y="1504103"/>
                        </a:cubicBezTo>
                        <a:cubicBezTo>
                          <a:pt x="-21625" y="1342701"/>
                          <a:pt x="7190" y="1223360"/>
                          <a:pt x="0" y="987694"/>
                        </a:cubicBezTo>
                        <a:cubicBezTo>
                          <a:pt x="-7190" y="752028"/>
                          <a:pt x="5222" y="728252"/>
                          <a:pt x="0" y="516409"/>
                        </a:cubicBezTo>
                        <a:cubicBezTo>
                          <a:pt x="-5222" y="304567"/>
                          <a:pt x="16288" y="239098"/>
                          <a:pt x="0" y="0"/>
                        </a:cubicBezTo>
                        <a:close/>
                      </a:path>
                      <a:path w="4051753" h="1504103" stroke="0" extrusionOk="0">
                        <a:moveTo>
                          <a:pt x="0" y="0"/>
                        </a:moveTo>
                        <a:cubicBezTo>
                          <a:pt x="210356" y="-4295"/>
                          <a:pt x="442615" y="27692"/>
                          <a:pt x="675292" y="0"/>
                        </a:cubicBezTo>
                        <a:cubicBezTo>
                          <a:pt x="907969" y="-27692"/>
                          <a:pt x="1025522" y="-9246"/>
                          <a:pt x="1229032" y="0"/>
                        </a:cubicBezTo>
                        <a:cubicBezTo>
                          <a:pt x="1432542" y="9246"/>
                          <a:pt x="1717577" y="8242"/>
                          <a:pt x="1985359" y="0"/>
                        </a:cubicBezTo>
                        <a:cubicBezTo>
                          <a:pt x="2253141" y="-8242"/>
                          <a:pt x="2441933" y="-36407"/>
                          <a:pt x="2741686" y="0"/>
                        </a:cubicBezTo>
                        <a:cubicBezTo>
                          <a:pt x="3041439" y="36407"/>
                          <a:pt x="3171264" y="-6412"/>
                          <a:pt x="3416978" y="0"/>
                        </a:cubicBezTo>
                        <a:cubicBezTo>
                          <a:pt x="3662692" y="6412"/>
                          <a:pt x="3811920" y="29619"/>
                          <a:pt x="4051753" y="0"/>
                        </a:cubicBezTo>
                        <a:cubicBezTo>
                          <a:pt x="4027912" y="109196"/>
                          <a:pt x="4074618" y="276259"/>
                          <a:pt x="4051753" y="516409"/>
                        </a:cubicBezTo>
                        <a:cubicBezTo>
                          <a:pt x="4028888" y="756559"/>
                          <a:pt x="4060254" y="833801"/>
                          <a:pt x="4051753" y="1032817"/>
                        </a:cubicBezTo>
                        <a:cubicBezTo>
                          <a:pt x="4043252" y="1231833"/>
                          <a:pt x="4068262" y="1388907"/>
                          <a:pt x="4051753" y="1504103"/>
                        </a:cubicBezTo>
                        <a:cubicBezTo>
                          <a:pt x="3827979" y="1502364"/>
                          <a:pt x="3593765" y="1474038"/>
                          <a:pt x="3416978" y="1504103"/>
                        </a:cubicBezTo>
                        <a:cubicBezTo>
                          <a:pt x="3240192" y="1534168"/>
                          <a:pt x="3054971" y="1518782"/>
                          <a:pt x="2782204" y="1504103"/>
                        </a:cubicBezTo>
                        <a:cubicBezTo>
                          <a:pt x="2509437" y="1489424"/>
                          <a:pt x="2332900" y="1525820"/>
                          <a:pt x="2187947" y="1504103"/>
                        </a:cubicBezTo>
                        <a:cubicBezTo>
                          <a:pt x="2042994" y="1482386"/>
                          <a:pt x="1867312" y="1519050"/>
                          <a:pt x="1634207" y="1504103"/>
                        </a:cubicBezTo>
                        <a:cubicBezTo>
                          <a:pt x="1401102" y="1489156"/>
                          <a:pt x="1176847" y="1531375"/>
                          <a:pt x="999432" y="1504103"/>
                        </a:cubicBezTo>
                        <a:cubicBezTo>
                          <a:pt x="822018" y="1476831"/>
                          <a:pt x="405523" y="1523255"/>
                          <a:pt x="0" y="1504103"/>
                        </a:cubicBezTo>
                        <a:cubicBezTo>
                          <a:pt x="-8492" y="1276747"/>
                          <a:pt x="8881" y="1115216"/>
                          <a:pt x="0" y="987694"/>
                        </a:cubicBezTo>
                        <a:cubicBezTo>
                          <a:pt x="-8881" y="860172"/>
                          <a:pt x="25059" y="703410"/>
                          <a:pt x="0" y="456245"/>
                        </a:cubicBezTo>
                        <a:cubicBezTo>
                          <a:pt x="-25059" y="209080"/>
                          <a:pt x="-5457" y="13164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algn="ctr"/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Curriculum link – Science</a:t>
            </a:r>
          </a:p>
          <a:p>
            <a:pPr algn="ctr"/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Are foxes herbivores, omnivores or carnivores?</a:t>
            </a:r>
          </a:p>
        </p:txBody>
      </p:sp>
    </p:spTree>
    <p:extLst>
      <p:ext uri="{BB962C8B-B14F-4D97-AF65-F5344CB8AC3E}">
        <p14:creationId xmlns:p14="http://schemas.microsoft.com/office/powerpoint/2010/main" val="570664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6BA171-6AF0-4D84-60A2-658DCA757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tterfly on a flower&#10;&#10;Description automatically generated">
            <a:extLst>
              <a:ext uri="{FF2B5EF4-FFF2-40B4-BE49-F238E27FC236}">
                <a16:creationId xmlns:a16="http://schemas.microsoft.com/office/drawing/2014/main" id="{1F8F5B28-4C2A-430F-A806-2699998576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6" y="1700401"/>
            <a:ext cx="8551857" cy="3964384"/>
          </a:xfrm>
          <a:prstGeom prst="rect">
            <a:avLst/>
          </a:prstGeom>
        </p:spPr>
      </p:pic>
      <p:sp>
        <p:nvSpPr>
          <p:cNvPr id="2" name="Arrow: Pentagon 1">
            <a:extLst>
              <a:ext uri="{FF2B5EF4-FFF2-40B4-BE49-F238E27FC236}">
                <a16:creationId xmlns:a16="http://schemas.microsoft.com/office/drawing/2014/main" id="{006C790F-4CB1-FBC6-4045-23EB62727199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500" b="1" dirty="0"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8EC167-3009-0762-BCC2-FBC2F40DB7F0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 spc="50" dirty="0">
                <a:solidFill>
                  <a:schemeClr val="bg1"/>
                </a:solidFill>
                <a:latin typeface="Century Gothic" panose="020B0502020202020204" pitchFamily="34" charset="0"/>
              </a:rPr>
              <a:t>Why are we talking about this?</a:t>
            </a:r>
            <a:endParaRPr lang="en-GB" sz="2500" b="1" spc="50" baseline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166E64-0CFA-B495-A541-CDC47ED236C6}"/>
              </a:ext>
            </a:extLst>
          </p:cNvPr>
          <p:cNvSpPr txBox="1"/>
          <p:nvPr/>
        </p:nvSpPr>
        <p:spPr>
          <a:xfrm>
            <a:off x="290565" y="948601"/>
            <a:ext cx="8562870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There are </a:t>
            </a:r>
            <a:r>
              <a:rPr lang="en-GB" sz="1600" b="1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lots of different kinds of wildlife </a:t>
            </a:r>
            <a:r>
              <a:rPr lang="en-GB" sz="1600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that have </a:t>
            </a:r>
            <a:r>
              <a:rPr lang="en-GB" sz="1600" b="1" spc="50" dirty="0">
                <a:solidFill>
                  <a:schemeClr val="tx1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learned to live alongside humans 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 the hidden corners of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towns and cities across the UK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39DEFF-7EAB-8C36-8F59-ACCD0FCA623B}"/>
              </a:ext>
            </a:extLst>
          </p:cNvPr>
          <p:cNvSpPr txBox="1"/>
          <p:nvPr/>
        </p:nvSpPr>
        <p:spPr>
          <a:xfrm>
            <a:off x="304806" y="5742384"/>
            <a:ext cx="8562870" cy="674200"/>
          </a:xfrm>
          <a:prstGeom prst="rect">
            <a:avLst/>
          </a:prstGeom>
          <a:noFill/>
        </p:spPr>
        <p:txBody>
          <a:bodyPr wrap="square" lIns="90000" tIns="90000" rIns="90000" bIns="90000" anchor="ctr" anchorCtr="0">
            <a:spAutoFit/>
          </a:bodyPr>
          <a:lstStyle/>
          <a:p>
            <a:pPr algn="ctr"/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But is there enough? </a:t>
            </a:r>
            <a:r>
              <a:rPr lang="en-GB" sz="1600" b="1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Would you like to see more wildlife in your towns and cities? </a:t>
            </a:r>
            <a:r>
              <a:rPr lang="en-GB" sz="1600" spc="50" dirty="0"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Let’s decide today.</a:t>
            </a:r>
            <a:endParaRPr lang="en-GB" sz="1600" spc="50" dirty="0">
              <a:solidFill>
                <a:schemeClr val="tx1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03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00DE1-6DA3-E02F-73FF-7E17C711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tree with green leaves&#10;&#10;Description automatically generated">
            <a:extLst>
              <a:ext uri="{FF2B5EF4-FFF2-40B4-BE49-F238E27FC236}">
                <a16:creationId xmlns:a16="http://schemas.microsoft.com/office/drawing/2014/main" id="{42272822-6703-F7C9-3CCF-C19E048BC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716" y="1778000"/>
            <a:ext cx="4158615" cy="4495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423FFC0-8AB9-5C7E-186A-E4D120B074A5}"/>
              </a:ext>
            </a:extLst>
          </p:cNvPr>
          <p:cNvGrpSpPr/>
          <p:nvPr/>
        </p:nvGrpSpPr>
        <p:grpSpPr>
          <a:xfrm>
            <a:off x="1334103" y="2140877"/>
            <a:ext cx="1502446" cy="1476624"/>
            <a:chOff x="1276285" y="1645757"/>
            <a:chExt cx="1502446" cy="1476624"/>
          </a:xfrm>
        </p:grpSpPr>
        <p:pic>
          <p:nvPicPr>
            <p:cNvPr id="18" name="Picture 17" descr="A ladybug on a plant&#10;&#10;Description automatically generated">
              <a:extLst>
                <a:ext uri="{FF2B5EF4-FFF2-40B4-BE49-F238E27FC236}">
                  <a16:creationId xmlns:a16="http://schemas.microsoft.com/office/drawing/2014/main" id="{4D25DDE2-D34E-657D-8863-967B52D15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4572" y="1653502"/>
              <a:ext cx="898628" cy="898628"/>
            </a:xfrm>
            <a:prstGeom prst="ellipse">
              <a:avLst/>
            </a:prstGeom>
          </p:spPr>
        </p:pic>
        <p:pic>
          <p:nvPicPr>
            <p:cNvPr id="12" name="Picture 11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897EECCD-0070-58E3-0A0A-922F8C7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6285" y="1645757"/>
              <a:ext cx="1502446" cy="1476624"/>
            </a:xfrm>
            <a:prstGeom prst="rect">
              <a:avLst/>
            </a:prstGeom>
          </p:spPr>
        </p:pic>
      </p:grp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971F0D5-3E3B-023D-E8CF-0C1EC8871B31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97EA-49E3-862A-B62C-37372860E93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there…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D44C35F-158D-2622-19F4-4BBED8D308C9}"/>
              </a:ext>
            </a:extLst>
          </p:cNvPr>
          <p:cNvGrpSpPr/>
          <p:nvPr/>
        </p:nvGrpSpPr>
        <p:grpSpPr>
          <a:xfrm>
            <a:off x="5972426" y="1952376"/>
            <a:ext cx="1536269" cy="1476624"/>
            <a:chOff x="6566511" y="2000681"/>
            <a:chExt cx="1536269" cy="1476624"/>
          </a:xfrm>
        </p:grpSpPr>
        <p:pic>
          <p:nvPicPr>
            <p:cNvPr id="20" name="Picture 19" descr="A bird with red head and white and black feathers&#10;&#10;Description automatically generated">
              <a:extLst>
                <a:ext uri="{FF2B5EF4-FFF2-40B4-BE49-F238E27FC236}">
                  <a16:creationId xmlns:a16="http://schemas.microsoft.com/office/drawing/2014/main" id="{05D5F6F0-D00A-3800-6284-99D5C9D0B5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66511" y="2419640"/>
              <a:ext cx="900000" cy="900000"/>
            </a:xfrm>
            <a:prstGeom prst="ellipse">
              <a:avLst/>
            </a:prstGeom>
          </p:spPr>
        </p:pic>
        <p:pic>
          <p:nvPicPr>
            <p:cNvPr id="15" name="Picture 14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C367D59B-B54B-DFE5-2309-6B7ADC6562A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2079846">
              <a:off x="6600334" y="2000681"/>
              <a:ext cx="1502446" cy="1476624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A5DF4F0-3AD9-60B3-855C-3188FBD24105}"/>
              </a:ext>
            </a:extLst>
          </p:cNvPr>
          <p:cNvGrpSpPr/>
          <p:nvPr/>
        </p:nvGrpSpPr>
        <p:grpSpPr>
          <a:xfrm>
            <a:off x="3922560" y="3465048"/>
            <a:ext cx="1502446" cy="1519844"/>
            <a:chOff x="3803785" y="3012341"/>
            <a:chExt cx="1502446" cy="1519844"/>
          </a:xfrm>
        </p:grpSpPr>
        <p:pic>
          <p:nvPicPr>
            <p:cNvPr id="22" name="Picture 21" descr="A bug on a tree&#10;&#10;Description automatically generated">
              <a:extLst>
                <a:ext uri="{FF2B5EF4-FFF2-40B4-BE49-F238E27FC236}">
                  <a16:creationId xmlns:a16="http://schemas.microsoft.com/office/drawing/2014/main" id="{79163E8D-0835-FE74-5119-629C50CA3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91290" y="3012341"/>
              <a:ext cx="900000" cy="900000"/>
            </a:xfrm>
            <a:prstGeom prst="ellipse">
              <a:avLst/>
            </a:prstGeom>
          </p:spPr>
        </p:pic>
        <p:pic>
          <p:nvPicPr>
            <p:cNvPr id="13" name="Picture 12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4427364B-BB7C-36CD-862B-6BBE96938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0662998">
              <a:off x="3803785" y="3055561"/>
              <a:ext cx="1502446" cy="1476624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23058C-726E-877F-6464-897EB52227C3}"/>
              </a:ext>
            </a:extLst>
          </p:cNvPr>
          <p:cNvGrpSpPr/>
          <p:nvPr/>
        </p:nvGrpSpPr>
        <p:grpSpPr>
          <a:xfrm>
            <a:off x="1335343" y="4924384"/>
            <a:ext cx="1502446" cy="1476624"/>
            <a:chOff x="1217154" y="4736921"/>
            <a:chExt cx="1502446" cy="1476624"/>
          </a:xfrm>
        </p:grpSpPr>
        <p:pic>
          <p:nvPicPr>
            <p:cNvPr id="24" name="Picture 23" descr="A close-up of a mossy wall&#10;&#10;Description automatically generated">
              <a:extLst>
                <a:ext uri="{FF2B5EF4-FFF2-40B4-BE49-F238E27FC236}">
                  <a16:creationId xmlns:a16="http://schemas.microsoft.com/office/drawing/2014/main" id="{BC90EC19-1F84-3E6C-427D-96C9072677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18360" y="4789392"/>
              <a:ext cx="900000" cy="900000"/>
            </a:xfrm>
            <a:prstGeom prst="ellipse">
              <a:avLst/>
            </a:prstGeom>
          </p:spPr>
        </p:pic>
        <p:pic>
          <p:nvPicPr>
            <p:cNvPr id="16" name="Picture 15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8CCB4C72-5E61-DED4-2E45-CD13E3738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287925">
              <a:off x="1217154" y="4736921"/>
              <a:ext cx="1502446" cy="1476624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92782689-13EF-4AEB-3CDF-EAEDD0E3030E}"/>
              </a:ext>
            </a:extLst>
          </p:cNvPr>
          <p:cNvSpPr txBox="1"/>
          <p:nvPr/>
        </p:nvSpPr>
        <p:spPr>
          <a:xfrm flipH="1">
            <a:off x="2603299" y="1112154"/>
            <a:ext cx="5685088" cy="828000"/>
          </a:xfrm>
          <a:prstGeom prst="wedgeRoundRectCallout">
            <a:avLst>
              <a:gd name="adj1" fmla="val -6800"/>
              <a:gd name="adj2" fmla="val 81771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Trees</a:t>
            </a:r>
            <a:r>
              <a:rPr kumimoji="0" lang="en-GB" sz="1600" b="0" i="0" u="none" strike="noStrike" kern="1200" cap="none" spc="5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are</a:t>
            </a:r>
            <a:r>
              <a:rPr kumimoji="0" lang="en-GB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home to a lot of living things.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Lots of these creatures depend on each other…</a:t>
            </a:r>
            <a:endParaRPr kumimoji="0" lang="en-GB" sz="1400" b="0" i="0" u="none" strike="noStrike" kern="1200" cap="none" spc="5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37E2BA-B623-E4DC-B8E6-024E6B4DB94B}"/>
              </a:ext>
            </a:extLst>
          </p:cNvPr>
          <p:cNvSpPr txBox="1"/>
          <p:nvPr/>
        </p:nvSpPr>
        <p:spPr>
          <a:xfrm>
            <a:off x="630965" y="1112154"/>
            <a:ext cx="7886700" cy="1571459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Pair activity (4-6 mins)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All</a:t>
            </a:r>
            <a:r>
              <a:rPr kumimoji="0" lang="en-GB" sz="1600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GB" sz="1600" b="1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living things </a:t>
            </a:r>
            <a:r>
              <a:rPr kumimoji="0" lang="en-GB" sz="1600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on our </a:t>
            </a:r>
            <a:r>
              <a:rPr kumimoji="0" lang="en-GB" sz="1600" b="1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planet</a:t>
            </a:r>
            <a:r>
              <a:rPr kumimoji="0" lang="en-GB" sz="1600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are </a:t>
            </a:r>
            <a:r>
              <a:rPr kumimoji="0" lang="en-GB" sz="1600" b="1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connected</a:t>
            </a:r>
            <a:r>
              <a:rPr kumimoji="0" lang="en-GB" sz="1600" i="0" u="none" strike="noStrike" kern="1200" cap="none" spc="5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GB" sz="1600" spc="50" noProof="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Now we’re going to think about a </a:t>
            </a:r>
            <a:r>
              <a:rPr lang="en-GB" sz="1600" b="1" spc="50" noProof="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single tree </a:t>
            </a:r>
            <a:r>
              <a:rPr lang="en-GB" sz="1600" spc="50" noProof="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and the </a:t>
            </a:r>
            <a:r>
              <a:rPr lang="en-GB" sz="1600" b="1" spc="50" noProof="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life forms </a:t>
            </a:r>
            <a:r>
              <a:rPr lang="en-GB" sz="1600" spc="50" noProof="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that </a:t>
            </a:r>
            <a:r>
              <a:rPr lang="en-GB" sz="1600" b="1" spc="50" noProof="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interact</a:t>
            </a:r>
            <a:r>
              <a:rPr lang="en-GB" sz="1600" spc="50" noProof="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with it.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spc="5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Talk to your partner </a:t>
            </a:r>
            <a:r>
              <a:rPr lang="en-GB" sz="1600" spc="5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to </a:t>
            </a:r>
            <a:r>
              <a:rPr lang="en-GB" sz="1600" b="1" spc="5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share your ideas </a:t>
            </a:r>
            <a:r>
              <a:rPr lang="en-GB" sz="1600" spc="5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about the </a:t>
            </a:r>
            <a:r>
              <a:rPr lang="en-GB" sz="1600" b="1" spc="5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role</a:t>
            </a:r>
            <a:r>
              <a:rPr lang="en-GB" sz="1600" spc="5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of each </a:t>
            </a:r>
            <a:r>
              <a:rPr lang="en-GB" sz="1600" b="1" spc="5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living thing</a:t>
            </a:r>
            <a:r>
              <a:rPr lang="en-GB" sz="1600" spc="50" dirty="0">
                <a:solidFill>
                  <a:prstClr val="white"/>
                </a:solidFill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under the magnifying glass.</a:t>
            </a:r>
            <a:endParaRPr lang="en-GB" sz="1600" spc="50" noProof="0" dirty="0">
              <a:solidFill>
                <a:prstClr val="white"/>
              </a:solidFill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9EA257-07DB-9BB0-B444-7998806F3D6D}"/>
              </a:ext>
            </a:extLst>
          </p:cNvPr>
          <p:cNvGrpSpPr/>
          <p:nvPr/>
        </p:nvGrpSpPr>
        <p:grpSpPr>
          <a:xfrm>
            <a:off x="6023361" y="4775598"/>
            <a:ext cx="1565925" cy="1520236"/>
            <a:chOff x="4354120" y="2833442"/>
            <a:chExt cx="3777834" cy="3667610"/>
          </a:xfrm>
        </p:grpSpPr>
        <p:pic>
          <p:nvPicPr>
            <p:cNvPr id="25" name="Picture 24" descr="Girl hugging a tree">
              <a:extLst>
                <a:ext uri="{FF2B5EF4-FFF2-40B4-BE49-F238E27FC236}">
                  <a16:creationId xmlns:a16="http://schemas.microsoft.com/office/drawing/2014/main" id="{D910168A-C47D-5AC0-143D-AF4EAB79B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65" t="18598" r="13567"/>
            <a:stretch/>
          </p:blipFill>
          <p:spPr>
            <a:xfrm>
              <a:off x="4354120" y="3293017"/>
              <a:ext cx="2196983" cy="2196983"/>
            </a:xfrm>
            <a:prstGeom prst="ellipse">
              <a:avLst/>
            </a:prstGeom>
          </p:spPr>
        </p:pic>
        <p:pic>
          <p:nvPicPr>
            <p:cNvPr id="27" name="Picture 26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1DF904CA-D5C0-F889-5B3D-73BF26545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4440587">
              <a:off x="4495861" y="2864959"/>
              <a:ext cx="3667610" cy="3604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3670142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4000" r="-4000" b="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00DE1-6DA3-E02F-73FF-7E17C7115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E06A2FC-4CFD-72C1-6001-7C92B5BDA62F}"/>
              </a:ext>
            </a:extLst>
          </p:cNvPr>
          <p:cNvGrpSpPr/>
          <p:nvPr/>
        </p:nvGrpSpPr>
        <p:grpSpPr>
          <a:xfrm>
            <a:off x="2803458" y="1584325"/>
            <a:ext cx="3776400" cy="3668400"/>
            <a:chOff x="2009876" y="1312613"/>
            <a:chExt cx="5011594" cy="4736880"/>
          </a:xfrm>
        </p:grpSpPr>
        <p:pic>
          <p:nvPicPr>
            <p:cNvPr id="18" name="Picture 17" descr="A ladybug on a plant&#10;&#10;Description automatically generated">
              <a:extLst>
                <a:ext uri="{FF2B5EF4-FFF2-40B4-BE49-F238E27FC236}">
                  <a16:creationId xmlns:a16="http://schemas.microsoft.com/office/drawing/2014/main" id="{4D25DDE2-D34E-657D-8863-967B52D15B8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535243">
              <a:off x="4138750" y="1794998"/>
              <a:ext cx="2882720" cy="2882720"/>
            </a:xfrm>
            <a:prstGeom prst="ellipse">
              <a:avLst/>
            </a:prstGeom>
          </p:spPr>
        </p:pic>
        <p:pic>
          <p:nvPicPr>
            <p:cNvPr id="12" name="Picture 11" descr="A close-up of a magnifying glass&#10;&#10;Description automatically generated">
              <a:extLst>
                <a:ext uri="{FF2B5EF4-FFF2-40B4-BE49-F238E27FC236}">
                  <a16:creationId xmlns:a16="http://schemas.microsoft.com/office/drawing/2014/main" id="{897EECCD-0070-58E3-0A0A-922F8C745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535243">
              <a:off x="2009876" y="1312613"/>
              <a:ext cx="4819715" cy="4736880"/>
            </a:xfrm>
            <a:prstGeom prst="rect">
              <a:avLst/>
            </a:prstGeom>
          </p:spPr>
        </p:pic>
      </p:grp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7971F0D5-3E3B-023D-E8CF-0C1EC8871B31}"/>
              </a:ext>
            </a:extLst>
          </p:cNvPr>
          <p:cNvSpPr/>
          <p:nvPr/>
        </p:nvSpPr>
        <p:spPr>
          <a:xfrm>
            <a:off x="0" y="148399"/>
            <a:ext cx="611659" cy="47705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BE97EA-49E3-862A-B62C-37372860E934}"/>
              </a:ext>
            </a:extLst>
          </p:cNvPr>
          <p:cNvSpPr txBox="1"/>
          <p:nvPr/>
        </p:nvSpPr>
        <p:spPr>
          <a:xfrm>
            <a:off x="611659" y="147426"/>
            <a:ext cx="7886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wild out there…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79EEA8-7B80-A026-3239-E7D34D86F022}"/>
              </a:ext>
            </a:extLst>
          </p:cNvPr>
          <p:cNvSpPr txBox="1"/>
          <p:nvPr/>
        </p:nvSpPr>
        <p:spPr>
          <a:xfrm flipH="1">
            <a:off x="2127011" y="5424056"/>
            <a:ext cx="4889978" cy="848360"/>
          </a:xfrm>
          <a:prstGeom prst="wedgeRoundRectCallout">
            <a:avLst>
              <a:gd name="adj1" fmla="val 55701"/>
              <a:gd name="adj2" fmla="val 22224"/>
              <a:gd name="adj3" fmla="val 16667"/>
            </a:avLst>
          </a:prstGeom>
          <a:solidFill>
            <a:schemeClr val="bg1"/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7796943"/>
                      <a:gd name="connsiteY0" fmla="*/ 284447 h 1706647"/>
                      <a:gd name="connsiteX1" fmla="*/ 284447 w 7796943"/>
                      <a:gd name="connsiteY1" fmla="*/ 0 h 1706647"/>
                      <a:gd name="connsiteX2" fmla="*/ 771668 w 7796943"/>
                      <a:gd name="connsiteY2" fmla="*/ 0 h 1706647"/>
                      <a:gd name="connsiteX3" fmla="*/ 1299491 w 7796943"/>
                      <a:gd name="connsiteY3" fmla="*/ 0 h 1706647"/>
                      <a:gd name="connsiteX4" fmla="*/ 1134221 w 7796943"/>
                      <a:gd name="connsiteY4" fmla="*/ -271579 h 1706647"/>
                      <a:gd name="connsiteX5" fmla="*/ 1662847 w 7796943"/>
                      <a:gd name="connsiteY5" fmla="*/ -203684 h 1706647"/>
                      <a:gd name="connsiteX6" fmla="*/ 2191474 w 7796943"/>
                      <a:gd name="connsiteY6" fmla="*/ -135790 h 1706647"/>
                      <a:gd name="connsiteX7" fmla="*/ 2720100 w 7796943"/>
                      <a:gd name="connsiteY7" fmla="*/ -67895 h 1706647"/>
                      <a:gd name="connsiteX8" fmla="*/ 3248726 w 7796943"/>
                      <a:gd name="connsiteY8" fmla="*/ 0 h 1706647"/>
                      <a:gd name="connsiteX9" fmla="*/ 3943111 w 7796943"/>
                      <a:gd name="connsiteY9" fmla="*/ 0 h 1706647"/>
                      <a:gd name="connsiteX10" fmla="*/ 4637497 w 7796943"/>
                      <a:gd name="connsiteY10" fmla="*/ 0 h 1706647"/>
                      <a:gd name="connsiteX11" fmla="*/ 5118694 w 7796943"/>
                      <a:gd name="connsiteY11" fmla="*/ 0 h 1706647"/>
                      <a:gd name="connsiteX12" fmla="*/ 5770441 w 7796943"/>
                      <a:gd name="connsiteY12" fmla="*/ 0 h 1706647"/>
                      <a:gd name="connsiteX13" fmla="*/ 6422189 w 7796943"/>
                      <a:gd name="connsiteY13" fmla="*/ 0 h 1706647"/>
                      <a:gd name="connsiteX14" fmla="*/ 7512496 w 7796943"/>
                      <a:gd name="connsiteY14" fmla="*/ 0 h 1706647"/>
                      <a:gd name="connsiteX15" fmla="*/ 7796943 w 7796943"/>
                      <a:gd name="connsiteY15" fmla="*/ 284447 h 1706647"/>
                      <a:gd name="connsiteX16" fmla="*/ 7796943 w 7796943"/>
                      <a:gd name="connsiteY16" fmla="*/ 284441 h 1706647"/>
                      <a:gd name="connsiteX17" fmla="*/ 7796943 w 7796943"/>
                      <a:gd name="connsiteY17" fmla="*/ 284441 h 1706647"/>
                      <a:gd name="connsiteX18" fmla="*/ 7796943 w 7796943"/>
                      <a:gd name="connsiteY18" fmla="*/ 711103 h 1706647"/>
                      <a:gd name="connsiteX19" fmla="*/ 7796943 w 7796943"/>
                      <a:gd name="connsiteY19" fmla="*/ 1059541 h 1706647"/>
                      <a:gd name="connsiteX20" fmla="*/ 7796943 w 7796943"/>
                      <a:gd name="connsiteY20" fmla="*/ 1422200 h 1706647"/>
                      <a:gd name="connsiteX21" fmla="*/ 7512496 w 7796943"/>
                      <a:gd name="connsiteY21" fmla="*/ 1706647 h 1706647"/>
                      <a:gd name="connsiteX22" fmla="*/ 6988661 w 7796943"/>
                      <a:gd name="connsiteY22" fmla="*/ 1706647 h 1706647"/>
                      <a:gd name="connsiteX23" fmla="*/ 6422189 w 7796943"/>
                      <a:gd name="connsiteY23" fmla="*/ 1706647 h 1706647"/>
                      <a:gd name="connsiteX24" fmla="*/ 5813079 w 7796943"/>
                      <a:gd name="connsiteY24" fmla="*/ 1706647 h 1706647"/>
                      <a:gd name="connsiteX25" fmla="*/ 5289245 w 7796943"/>
                      <a:gd name="connsiteY25" fmla="*/ 1706647 h 1706647"/>
                      <a:gd name="connsiteX26" fmla="*/ 4680135 w 7796943"/>
                      <a:gd name="connsiteY26" fmla="*/ 1706647 h 1706647"/>
                      <a:gd name="connsiteX27" fmla="*/ 4113662 w 7796943"/>
                      <a:gd name="connsiteY27" fmla="*/ 1706647 h 1706647"/>
                      <a:gd name="connsiteX28" fmla="*/ 3248726 w 7796943"/>
                      <a:gd name="connsiteY28" fmla="*/ 1706647 h 1706647"/>
                      <a:gd name="connsiteX29" fmla="*/ 2579489 w 7796943"/>
                      <a:gd name="connsiteY29" fmla="*/ 1706647 h 1706647"/>
                      <a:gd name="connsiteX30" fmla="*/ 1968728 w 7796943"/>
                      <a:gd name="connsiteY30" fmla="*/ 1706647 h 1706647"/>
                      <a:gd name="connsiteX31" fmla="*/ 1299491 w 7796943"/>
                      <a:gd name="connsiteY31" fmla="*/ 1706647 h 1706647"/>
                      <a:gd name="connsiteX32" fmla="*/ 1299491 w 7796943"/>
                      <a:gd name="connsiteY32" fmla="*/ 1706647 h 1706647"/>
                      <a:gd name="connsiteX33" fmla="*/ 791969 w 7796943"/>
                      <a:gd name="connsiteY33" fmla="*/ 1706647 h 1706647"/>
                      <a:gd name="connsiteX34" fmla="*/ 284447 w 7796943"/>
                      <a:gd name="connsiteY34" fmla="*/ 1706647 h 1706647"/>
                      <a:gd name="connsiteX35" fmla="*/ 0 w 7796943"/>
                      <a:gd name="connsiteY35" fmla="*/ 1422200 h 1706647"/>
                      <a:gd name="connsiteX36" fmla="*/ 0 w 7796943"/>
                      <a:gd name="connsiteY36" fmla="*/ 1087984 h 1706647"/>
                      <a:gd name="connsiteX37" fmla="*/ 0 w 7796943"/>
                      <a:gd name="connsiteY37" fmla="*/ 711103 h 1706647"/>
                      <a:gd name="connsiteX38" fmla="*/ 0 w 7796943"/>
                      <a:gd name="connsiteY38" fmla="*/ 284441 h 1706647"/>
                      <a:gd name="connsiteX39" fmla="*/ 0 w 7796943"/>
                      <a:gd name="connsiteY39" fmla="*/ 284441 h 1706647"/>
                      <a:gd name="connsiteX40" fmla="*/ 0 w 7796943"/>
                      <a:gd name="connsiteY40" fmla="*/ 284447 h 170664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7796943" h="1706647" fill="none" extrusionOk="0">
                        <a:moveTo>
                          <a:pt x="0" y="284447"/>
                        </a:moveTo>
                        <a:cubicBezTo>
                          <a:pt x="-1022" y="130776"/>
                          <a:pt x="138875" y="-7409"/>
                          <a:pt x="284447" y="0"/>
                        </a:cubicBezTo>
                        <a:cubicBezTo>
                          <a:pt x="453153" y="-6440"/>
                          <a:pt x="576616" y="17239"/>
                          <a:pt x="771668" y="0"/>
                        </a:cubicBezTo>
                        <a:cubicBezTo>
                          <a:pt x="966720" y="-17239"/>
                          <a:pt x="1149106" y="21116"/>
                          <a:pt x="1299491" y="0"/>
                        </a:cubicBezTo>
                        <a:cubicBezTo>
                          <a:pt x="1228730" y="-95909"/>
                          <a:pt x="1185466" y="-192123"/>
                          <a:pt x="1134221" y="-271579"/>
                        </a:cubicBezTo>
                        <a:cubicBezTo>
                          <a:pt x="1252517" y="-260919"/>
                          <a:pt x="1521426" y="-248681"/>
                          <a:pt x="1662847" y="-203684"/>
                        </a:cubicBezTo>
                        <a:cubicBezTo>
                          <a:pt x="1804268" y="-158687"/>
                          <a:pt x="1990493" y="-168458"/>
                          <a:pt x="2191474" y="-135790"/>
                        </a:cubicBezTo>
                        <a:cubicBezTo>
                          <a:pt x="2392454" y="-103122"/>
                          <a:pt x="2470733" y="-117593"/>
                          <a:pt x="2720100" y="-67895"/>
                        </a:cubicBezTo>
                        <a:cubicBezTo>
                          <a:pt x="2969467" y="-18197"/>
                          <a:pt x="3069490" y="-21049"/>
                          <a:pt x="3248726" y="0"/>
                        </a:cubicBezTo>
                        <a:cubicBezTo>
                          <a:pt x="3484174" y="18462"/>
                          <a:pt x="3761101" y="-1671"/>
                          <a:pt x="3943111" y="0"/>
                        </a:cubicBezTo>
                        <a:cubicBezTo>
                          <a:pt x="4125121" y="1671"/>
                          <a:pt x="4387954" y="3301"/>
                          <a:pt x="4637497" y="0"/>
                        </a:cubicBezTo>
                        <a:cubicBezTo>
                          <a:pt x="4887040" y="-3301"/>
                          <a:pt x="4990777" y="11006"/>
                          <a:pt x="5118694" y="0"/>
                        </a:cubicBezTo>
                        <a:cubicBezTo>
                          <a:pt x="5246611" y="-11006"/>
                          <a:pt x="5505133" y="25515"/>
                          <a:pt x="5770441" y="0"/>
                        </a:cubicBezTo>
                        <a:cubicBezTo>
                          <a:pt x="6035749" y="-25515"/>
                          <a:pt x="6241188" y="-29058"/>
                          <a:pt x="6422189" y="0"/>
                        </a:cubicBezTo>
                        <a:cubicBezTo>
                          <a:pt x="6603190" y="29058"/>
                          <a:pt x="7091094" y="16478"/>
                          <a:pt x="7512496" y="0"/>
                        </a:cubicBezTo>
                        <a:cubicBezTo>
                          <a:pt x="7687454" y="29454"/>
                          <a:pt x="7774121" y="120539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371" y="396380"/>
                          <a:pt x="7776842" y="625576"/>
                          <a:pt x="7796943" y="711103"/>
                        </a:cubicBezTo>
                        <a:cubicBezTo>
                          <a:pt x="7807976" y="796611"/>
                          <a:pt x="7808308" y="908226"/>
                          <a:pt x="7796943" y="1059541"/>
                        </a:cubicBezTo>
                        <a:cubicBezTo>
                          <a:pt x="7785578" y="1210856"/>
                          <a:pt x="7794080" y="1302280"/>
                          <a:pt x="7796943" y="1422200"/>
                        </a:cubicBezTo>
                        <a:cubicBezTo>
                          <a:pt x="7798248" y="1614450"/>
                          <a:pt x="7682472" y="1737435"/>
                          <a:pt x="7512496" y="1706647"/>
                        </a:cubicBezTo>
                        <a:cubicBezTo>
                          <a:pt x="7281454" y="1713405"/>
                          <a:pt x="7150104" y="1698268"/>
                          <a:pt x="6988661" y="1706647"/>
                        </a:cubicBezTo>
                        <a:cubicBezTo>
                          <a:pt x="6827218" y="1715026"/>
                          <a:pt x="6670742" y="1692340"/>
                          <a:pt x="6422189" y="1706647"/>
                        </a:cubicBezTo>
                        <a:cubicBezTo>
                          <a:pt x="6173636" y="1720954"/>
                          <a:pt x="6015711" y="1712294"/>
                          <a:pt x="5813079" y="1706647"/>
                        </a:cubicBezTo>
                        <a:cubicBezTo>
                          <a:pt x="5610447" y="1701001"/>
                          <a:pt x="5517757" y="1723365"/>
                          <a:pt x="5289245" y="1706647"/>
                        </a:cubicBezTo>
                        <a:cubicBezTo>
                          <a:pt x="5060733" y="1689929"/>
                          <a:pt x="4812050" y="1706247"/>
                          <a:pt x="4680135" y="1706647"/>
                        </a:cubicBezTo>
                        <a:cubicBezTo>
                          <a:pt x="4548220" y="1707048"/>
                          <a:pt x="4356306" y="1731857"/>
                          <a:pt x="4113662" y="1706647"/>
                        </a:cubicBezTo>
                        <a:cubicBezTo>
                          <a:pt x="3871018" y="1681437"/>
                          <a:pt x="3439271" y="1694404"/>
                          <a:pt x="3248726" y="1706647"/>
                        </a:cubicBezTo>
                        <a:cubicBezTo>
                          <a:pt x="3023512" y="1705157"/>
                          <a:pt x="2898434" y="1733950"/>
                          <a:pt x="2579489" y="1706647"/>
                        </a:cubicBezTo>
                        <a:cubicBezTo>
                          <a:pt x="2260544" y="1679344"/>
                          <a:pt x="2189286" y="1708515"/>
                          <a:pt x="1968728" y="1706647"/>
                        </a:cubicBezTo>
                        <a:cubicBezTo>
                          <a:pt x="1748170" y="1704779"/>
                          <a:pt x="1457822" y="1727474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18734" y="1683469"/>
                          <a:pt x="910294" y="1724004"/>
                          <a:pt x="791969" y="1706647"/>
                        </a:cubicBezTo>
                        <a:cubicBezTo>
                          <a:pt x="673644" y="1689290"/>
                          <a:pt x="515254" y="1719510"/>
                          <a:pt x="284447" y="1706647"/>
                        </a:cubicBezTo>
                        <a:cubicBezTo>
                          <a:pt x="142145" y="1711224"/>
                          <a:pt x="5059" y="1580777"/>
                          <a:pt x="0" y="1422200"/>
                        </a:cubicBezTo>
                        <a:cubicBezTo>
                          <a:pt x="-13891" y="1260871"/>
                          <a:pt x="-16430" y="1184563"/>
                          <a:pt x="0" y="1087984"/>
                        </a:cubicBezTo>
                        <a:cubicBezTo>
                          <a:pt x="16430" y="991405"/>
                          <a:pt x="12396" y="812377"/>
                          <a:pt x="0" y="711103"/>
                        </a:cubicBezTo>
                        <a:cubicBezTo>
                          <a:pt x="2584" y="588149"/>
                          <a:pt x="137" y="470428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  <a:path w="7796943" h="1706647" stroke="0" extrusionOk="0">
                        <a:moveTo>
                          <a:pt x="0" y="284447"/>
                        </a:moveTo>
                        <a:cubicBezTo>
                          <a:pt x="9356" y="92208"/>
                          <a:pt x="131039" y="-1479"/>
                          <a:pt x="284447" y="0"/>
                        </a:cubicBezTo>
                        <a:cubicBezTo>
                          <a:pt x="435333" y="-6294"/>
                          <a:pt x="682329" y="3546"/>
                          <a:pt x="781819" y="0"/>
                        </a:cubicBezTo>
                        <a:cubicBezTo>
                          <a:pt x="881309" y="-3546"/>
                          <a:pt x="1122838" y="-18980"/>
                          <a:pt x="1299491" y="0"/>
                        </a:cubicBezTo>
                        <a:cubicBezTo>
                          <a:pt x="1250214" y="-52590"/>
                          <a:pt x="1193637" y="-157975"/>
                          <a:pt x="1134221" y="-271579"/>
                        </a:cubicBezTo>
                        <a:cubicBezTo>
                          <a:pt x="1325915" y="-262122"/>
                          <a:pt x="1473929" y="-232184"/>
                          <a:pt x="1599412" y="-211832"/>
                        </a:cubicBezTo>
                        <a:cubicBezTo>
                          <a:pt x="1724895" y="-191480"/>
                          <a:pt x="2005397" y="-179258"/>
                          <a:pt x="2106893" y="-146653"/>
                        </a:cubicBezTo>
                        <a:cubicBezTo>
                          <a:pt x="2208389" y="-114048"/>
                          <a:pt x="2513214" y="-68703"/>
                          <a:pt x="2656665" y="-76042"/>
                        </a:cubicBezTo>
                        <a:cubicBezTo>
                          <a:pt x="2800116" y="-83381"/>
                          <a:pt x="2995063" y="-60873"/>
                          <a:pt x="3248726" y="0"/>
                        </a:cubicBezTo>
                        <a:cubicBezTo>
                          <a:pt x="3451694" y="-10149"/>
                          <a:pt x="3688720" y="18432"/>
                          <a:pt x="3815198" y="0"/>
                        </a:cubicBezTo>
                        <a:cubicBezTo>
                          <a:pt x="3941676" y="-18432"/>
                          <a:pt x="4159070" y="2250"/>
                          <a:pt x="4381671" y="0"/>
                        </a:cubicBezTo>
                        <a:cubicBezTo>
                          <a:pt x="4604272" y="-2250"/>
                          <a:pt x="4751564" y="-21541"/>
                          <a:pt x="4905505" y="0"/>
                        </a:cubicBezTo>
                        <a:cubicBezTo>
                          <a:pt x="5059446" y="21541"/>
                          <a:pt x="5231572" y="-8344"/>
                          <a:pt x="5386702" y="0"/>
                        </a:cubicBezTo>
                        <a:cubicBezTo>
                          <a:pt x="5541832" y="8344"/>
                          <a:pt x="5839723" y="-17927"/>
                          <a:pt x="5953174" y="0"/>
                        </a:cubicBezTo>
                        <a:cubicBezTo>
                          <a:pt x="6066625" y="17927"/>
                          <a:pt x="6402468" y="-2710"/>
                          <a:pt x="6562284" y="0"/>
                        </a:cubicBezTo>
                        <a:cubicBezTo>
                          <a:pt x="6722100" y="2710"/>
                          <a:pt x="7169997" y="-26999"/>
                          <a:pt x="7512496" y="0"/>
                        </a:cubicBezTo>
                        <a:cubicBezTo>
                          <a:pt x="7665057" y="-972"/>
                          <a:pt x="7808998" y="138036"/>
                          <a:pt x="7796943" y="284447"/>
                        </a:cubicBezTo>
                        <a:lnTo>
                          <a:pt x="7796943" y="284441"/>
                        </a:lnTo>
                        <a:lnTo>
                          <a:pt x="7796943" y="284441"/>
                        </a:lnTo>
                        <a:cubicBezTo>
                          <a:pt x="7811245" y="408637"/>
                          <a:pt x="7783343" y="582708"/>
                          <a:pt x="7796943" y="711103"/>
                        </a:cubicBezTo>
                        <a:cubicBezTo>
                          <a:pt x="7785300" y="804084"/>
                          <a:pt x="7813772" y="903932"/>
                          <a:pt x="7796943" y="1080873"/>
                        </a:cubicBezTo>
                        <a:cubicBezTo>
                          <a:pt x="7780115" y="1257814"/>
                          <a:pt x="7783013" y="1344493"/>
                          <a:pt x="7796943" y="1422200"/>
                        </a:cubicBezTo>
                        <a:cubicBezTo>
                          <a:pt x="7811888" y="1568783"/>
                          <a:pt x="7631074" y="1704075"/>
                          <a:pt x="7512496" y="1706647"/>
                        </a:cubicBezTo>
                        <a:cubicBezTo>
                          <a:pt x="7351477" y="1702621"/>
                          <a:pt x="7269748" y="1695317"/>
                          <a:pt x="7031299" y="1706647"/>
                        </a:cubicBezTo>
                        <a:cubicBezTo>
                          <a:pt x="6792850" y="1717977"/>
                          <a:pt x="6589601" y="1721685"/>
                          <a:pt x="6464827" y="1706647"/>
                        </a:cubicBezTo>
                        <a:cubicBezTo>
                          <a:pt x="6340053" y="1691609"/>
                          <a:pt x="6164320" y="1684015"/>
                          <a:pt x="5940992" y="1706647"/>
                        </a:cubicBezTo>
                        <a:cubicBezTo>
                          <a:pt x="5717665" y="1729279"/>
                          <a:pt x="5528578" y="1700124"/>
                          <a:pt x="5417158" y="1706647"/>
                        </a:cubicBezTo>
                        <a:cubicBezTo>
                          <a:pt x="5305738" y="1713170"/>
                          <a:pt x="4946265" y="1739368"/>
                          <a:pt x="4722772" y="1706647"/>
                        </a:cubicBezTo>
                        <a:cubicBezTo>
                          <a:pt x="4499279" y="1673926"/>
                          <a:pt x="4318783" y="1697763"/>
                          <a:pt x="4113662" y="1706647"/>
                        </a:cubicBezTo>
                        <a:cubicBezTo>
                          <a:pt x="3908541" y="1715532"/>
                          <a:pt x="3453040" y="1696810"/>
                          <a:pt x="3248726" y="1706647"/>
                        </a:cubicBezTo>
                        <a:cubicBezTo>
                          <a:pt x="3063936" y="1732945"/>
                          <a:pt x="2795938" y="1687155"/>
                          <a:pt x="2618473" y="1706647"/>
                        </a:cubicBezTo>
                        <a:cubicBezTo>
                          <a:pt x="2441008" y="1726139"/>
                          <a:pt x="2287560" y="1712918"/>
                          <a:pt x="1988221" y="1706647"/>
                        </a:cubicBezTo>
                        <a:cubicBezTo>
                          <a:pt x="1688882" y="1700376"/>
                          <a:pt x="1464442" y="1720418"/>
                          <a:pt x="1299491" y="1706647"/>
                        </a:cubicBezTo>
                        <a:lnTo>
                          <a:pt x="1299491" y="1706647"/>
                        </a:lnTo>
                        <a:cubicBezTo>
                          <a:pt x="1143893" y="1699620"/>
                          <a:pt x="927823" y="1729848"/>
                          <a:pt x="791969" y="1706647"/>
                        </a:cubicBezTo>
                        <a:cubicBezTo>
                          <a:pt x="656115" y="1683446"/>
                          <a:pt x="431866" y="1693943"/>
                          <a:pt x="284447" y="1706647"/>
                        </a:cubicBezTo>
                        <a:cubicBezTo>
                          <a:pt x="112095" y="1708476"/>
                          <a:pt x="19223" y="1607252"/>
                          <a:pt x="0" y="1422200"/>
                        </a:cubicBezTo>
                        <a:cubicBezTo>
                          <a:pt x="-17006" y="1316190"/>
                          <a:pt x="3856" y="1157192"/>
                          <a:pt x="0" y="1059541"/>
                        </a:cubicBezTo>
                        <a:cubicBezTo>
                          <a:pt x="-3856" y="961890"/>
                          <a:pt x="8241" y="881660"/>
                          <a:pt x="0" y="711103"/>
                        </a:cubicBezTo>
                        <a:cubicBezTo>
                          <a:pt x="-2842" y="549462"/>
                          <a:pt x="-15892" y="456457"/>
                          <a:pt x="0" y="284441"/>
                        </a:cubicBezTo>
                        <a:lnTo>
                          <a:pt x="0" y="284441"/>
                        </a:lnTo>
                        <a:lnTo>
                          <a:pt x="0" y="284447"/>
                        </a:ln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A ladybird eats small insects which feed on tree leaves. It also lays eggs on there.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FC87274-EAA8-6285-1741-C1963C3D55C6}"/>
              </a:ext>
            </a:extLst>
          </p:cNvPr>
          <p:cNvSpPr txBox="1"/>
          <p:nvPr/>
        </p:nvSpPr>
        <p:spPr>
          <a:xfrm>
            <a:off x="305829" y="1089025"/>
            <a:ext cx="3021918" cy="990600"/>
          </a:xfrm>
          <a:prstGeom prst="rect">
            <a:avLst/>
          </a:prstGeom>
          <a:solidFill>
            <a:schemeClr val="accent6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82586"/>
                      <a:gd name="connsiteY0" fmla="*/ 0 h 2085485"/>
                      <a:gd name="connsiteX1" fmla="*/ 576938 w 3682586"/>
                      <a:gd name="connsiteY1" fmla="*/ 0 h 2085485"/>
                      <a:gd name="connsiteX2" fmla="*/ 1264355 w 3682586"/>
                      <a:gd name="connsiteY2" fmla="*/ 0 h 2085485"/>
                      <a:gd name="connsiteX3" fmla="*/ 1804467 w 3682586"/>
                      <a:gd name="connsiteY3" fmla="*/ 0 h 2085485"/>
                      <a:gd name="connsiteX4" fmla="*/ 2344580 w 3682586"/>
                      <a:gd name="connsiteY4" fmla="*/ 0 h 2085485"/>
                      <a:gd name="connsiteX5" fmla="*/ 2958344 w 3682586"/>
                      <a:gd name="connsiteY5" fmla="*/ 0 h 2085485"/>
                      <a:gd name="connsiteX6" fmla="*/ 3682586 w 3682586"/>
                      <a:gd name="connsiteY6" fmla="*/ 0 h 2085485"/>
                      <a:gd name="connsiteX7" fmla="*/ 3682586 w 3682586"/>
                      <a:gd name="connsiteY7" fmla="*/ 736871 h 2085485"/>
                      <a:gd name="connsiteX8" fmla="*/ 3682586 w 3682586"/>
                      <a:gd name="connsiteY8" fmla="*/ 1452888 h 2085485"/>
                      <a:gd name="connsiteX9" fmla="*/ 3682586 w 3682586"/>
                      <a:gd name="connsiteY9" fmla="*/ 2085485 h 2085485"/>
                      <a:gd name="connsiteX10" fmla="*/ 3105648 w 3682586"/>
                      <a:gd name="connsiteY10" fmla="*/ 2085485 h 2085485"/>
                      <a:gd name="connsiteX11" fmla="*/ 2528709 w 3682586"/>
                      <a:gd name="connsiteY11" fmla="*/ 2085485 h 2085485"/>
                      <a:gd name="connsiteX12" fmla="*/ 1841293 w 3682586"/>
                      <a:gd name="connsiteY12" fmla="*/ 2085485 h 2085485"/>
                      <a:gd name="connsiteX13" fmla="*/ 1227529 w 3682586"/>
                      <a:gd name="connsiteY13" fmla="*/ 2085485 h 2085485"/>
                      <a:gd name="connsiteX14" fmla="*/ 576938 w 3682586"/>
                      <a:gd name="connsiteY14" fmla="*/ 2085485 h 2085485"/>
                      <a:gd name="connsiteX15" fmla="*/ 0 w 3682586"/>
                      <a:gd name="connsiteY15" fmla="*/ 2085485 h 2085485"/>
                      <a:gd name="connsiteX16" fmla="*/ 0 w 3682586"/>
                      <a:gd name="connsiteY16" fmla="*/ 1369468 h 2085485"/>
                      <a:gd name="connsiteX17" fmla="*/ 0 w 3682586"/>
                      <a:gd name="connsiteY17" fmla="*/ 716017 h 2085485"/>
                      <a:gd name="connsiteX18" fmla="*/ 0 w 3682586"/>
                      <a:gd name="connsiteY18" fmla="*/ 0 h 20854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82586" h="2085485" fill="none" extrusionOk="0">
                        <a:moveTo>
                          <a:pt x="0" y="0"/>
                        </a:moveTo>
                        <a:cubicBezTo>
                          <a:pt x="159159" y="24764"/>
                          <a:pt x="293625" y="6636"/>
                          <a:pt x="576938" y="0"/>
                        </a:cubicBezTo>
                        <a:cubicBezTo>
                          <a:pt x="860251" y="-6636"/>
                          <a:pt x="1125058" y="-12228"/>
                          <a:pt x="1264355" y="0"/>
                        </a:cubicBezTo>
                        <a:cubicBezTo>
                          <a:pt x="1403652" y="12228"/>
                          <a:pt x="1569073" y="-16951"/>
                          <a:pt x="1804467" y="0"/>
                        </a:cubicBezTo>
                        <a:cubicBezTo>
                          <a:pt x="2039861" y="16951"/>
                          <a:pt x="2190810" y="-4024"/>
                          <a:pt x="2344580" y="0"/>
                        </a:cubicBezTo>
                        <a:cubicBezTo>
                          <a:pt x="2498350" y="4024"/>
                          <a:pt x="2657231" y="18334"/>
                          <a:pt x="2958344" y="0"/>
                        </a:cubicBezTo>
                        <a:cubicBezTo>
                          <a:pt x="3259457" y="-18334"/>
                          <a:pt x="3387283" y="-21261"/>
                          <a:pt x="3682586" y="0"/>
                        </a:cubicBezTo>
                        <a:cubicBezTo>
                          <a:pt x="3655722" y="367657"/>
                          <a:pt x="3670929" y="438666"/>
                          <a:pt x="3682586" y="736871"/>
                        </a:cubicBezTo>
                        <a:cubicBezTo>
                          <a:pt x="3694243" y="1035076"/>
                          <a:pt x="3683117" y="1164857"/>
                          <a:pt x="3682586" y="1452888"/>
                        </a:cubicBezTo>
                        <a:cubicBezTo>
                          <a:pt x="3682055" y="1740919"/>
                          <a:pt x="3713295" y="1913462"/>
                          <a:pt x="3682586" y="2085485"/>
                        </a:cubicBezTo>
                        <a:cubicBezTo>
                          <a:pt x="3491156" y="2059044"/>
                          <a:pt x="3253410" y="2090053"/>
                          <a:pt x="3105648" y="2085485"/>
                        </a:cubicBezTo>
                        <a:cubicBezTo>
                          <a:pt x="2957886" y="2080917"/>
                          <a:pt x="2752084" y="2062532"/>
                          <a:pt x="2528709" y="2085485"/>
                        </a:cubicBezTo>
                        <a:cubicBezTo>
                          <a:pt x="2305334" y="2108438"/>
                          <a:pt x="2008226" y="2081327"/>
                          <a:pt x="1841293" y="2085485"/>
                        </a:cubicBezTo>
                        <a:cubicBezTo>
                          <a:pt x="1674360" y="2089643"/>
                          <a:pt x="1484367" y="2105298"/>
                          <a:pt x="1227529" y="2085485"/>
                        </a:cubicBezTo>
                        <a:cubicBezTo>
                          <a:pt x="970691" y="2065672"/>
                          <a:pt x="856365" y="2096093"/>
                          <a:pt x="576938" y="2085485"/>
                        </a:cubicBezTo>
                        <a:cubicBezTo>
                          <a:pt x="297511" y="2074877"/>
                          <a:pt x="243506" y="2077654"/>
                          <a:pt x="0" y="2085485"/>
                        </a:cubicBezTo>
                        <a:cubicBezTo>
                          <a:pt x="-29390" y="1919718"/>
                          <a:pt x="-26694" y="1620212"/>
                          <a:pt x="0" y="1369468"/>
                        </a:cubicBezTo>
                        <a:cubicBezTo>
                          <a:pt x="26694" y="1118724"/>
                          <a:pt x="3352" y="991175"/>
                          <a:pt x="0" y="716017"/>
                        </a:cubicBezTo>
                        <a:cubicBezTo>
                          <a:pt x="-3352" y="440859"/>
                          <a:pt x="-31392" y="321071"/>
                          <a:pt x="0" y="0"/>
                        </a:cubicBezTo>
                        <a:close/>
                      </a:path>
                      <a:path w="3682586" h="2085485" stroke="0" extrusionOk="0">
                        <a:moveTo>
                          <a:pt x="0" y="0"/>
                        </a:moveTo>
                        <a:cubicBezTo>
                          <a:pt x="156243" y="8882"/>
                          <a:pt x="313738" y="27186"/>
                          <a:pt x="613764" y="0"/>
                        </a:cubicBezTo>
                        <a:cubicBezTo>
                          <a:pt x="913790" y="-27186"/>
                          <a:pt x="902486" y="694"/>
                          <a:pt x="1117051" y="0"/>
                        </a:cubicBezTo>
                        <a:cubicBezTo>
                          <a:pt x="1331616" y="-694"/>
                          <a:pt x="1595086" y="-24375"/>
                          <a:pt x="1804467" y="0"/>
                        </a:cubicBezTo>
                        <a:cubicBezTo>
                          <a:pt x="2013848" y="24375"/>
                          <a:pt x="2230467" y="8941"/>
                          <a:pt x="2491883" y="0"/>
                        </a:cubicBezTo>
                        <a:cubicBezTo>
                          <a:pt x="2753299" y="-8941"/>
                          <a:pt x="2956318" y="-5139"/>
                          <a:pt x="3105648" y="0"/>
                        </a:cubicBezTo>
                        <a:cubicBezTo>
                          <a:pt x="3254978" y="5139"/>
                          <a:pt x="3436935" y="27266"/>
                          <a:pt x="3682586" y="0"/>
                        </a:cubicBezTo>
                        <a:cubicBezTo>
                          <a:pt x="3658669" y="339634"/>
                          <a:pt x="3717500" y="506068"/>
                          <a:pt x="3682586" y="716017"/>
                        </a:cubicBezTo>
                        <a:cubicBezTo>
                          <a:pt x="3647672" y="925966"/>
                          <a:pt x="3695855" y="1112495"/>
                          <a:pt x="3682586" y="1432033"/>
                        </a:cubicBezTo>
                        <a:cubicBezTo>
                          <a:pt x="3669317" y="1751571"/>
                          <a:pt x="3707858" y="1823099"/>
                          <a:pt x="3682586" y="2085485"/>
                        </a:cubicBezTo>
                        <a:cubicBezTo>
                          <a:pt x="3459154" y="2066615"/>
                          <a:pt x="3303875" y="2094289"/>
                          <a:pt x="3105648" y="2085485"/>
                        </a:cubicBezTo>
                        <a:cubicBezTo>
                          <a:pt x="2907421" y="2076681"/>
                          <a:pt x="2786711" y="2102947"/>
                          <a:pt x="2528709" y="2085485"/>
                        </a:cubicBezTo>
                        <a:cubicBezTo>
                          <a:pt x="2270707" y="2068023"/>
                          <a:pt x="2108329" y="2078030"/>
                          <a:pt x="1988596" y="2085485"/>
                        </a:cubicBezTo>
                        <a:cubicBezTo>
                          <a:pt x="1868863" y="2092940"/>
                          <a:pt x="1695433" y="2083252"/>
                          <a:pt x="1485310" y="2085485"/>
                        </a:cubicBezTo>
                        <a:cubicBezTo>
                          <a:pt x="1275187" y="2087718"/>
                          <a:pt x="1193706" y="2062351"/>
                          <a:pt x="908371" y="2085485"/>
                        </a:cubicBezTo>
                        <a:cubicBezTo>
                          <a:pt x="623036" y="2108619"/>
                          <a:pt x="196601" y="2086786"/>
                          <a:pt x="0" y="2085485"/>
                        </a:cubicBezTo>
                        <a:cubicBezTo>
                          <a:pt x="28756" y="1787193"/>
                          <a:pt x="10857" y="1663341"/>
                          <a:pt x="0" y="1369468"/>
                        </a:cubicBezTo>
                        <a:cubicBezTo>
                          <a:pt x="-10857" y="1075595"/>
                          <a:pt x="-24413" y="927545"/>
                          <a:pt x="0" y="632597"/>
                        </a:cubicBezTo>
                        <a:cubicBezTo>
                          <a:pt x="24413" y="337649"/>
                          <a:pt x="15535" y="275434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Did you know?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There are 46 species of ladybird in the UK.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4AAB41-B1B4-7892-7172-0A446AF09755}"/>
              </a:ext>
            </a:extLst>
          </p:cNvPr>
          <p:cNvSpPr txBox="1"/>
          <p:nvPr/>
        </p:nvSpPr>
        <p:spPr>
          <a:xfrm>
            <a:off x="305829" y="1089026"/>
            <a:ext cx="3021918" cy="990599"/>
          </a:xfrm>
          <a:prstGeom prst="rect">
            <a:avLst/>
          </a:prstGeom>
          <a:solidFill>
            <a:schemeClr val="accent5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How does a ladybird interact with a tree?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186C3AE-37CB-398B-A8F1-17CE49E72AE2}"/>
              </a:ext>
            </a:extLst>
          </p:cNvPr>
          <p:cNvSpPr txBox="1"/>
          <p:nvPr/>
        </p:nvSpPr>
        <p:spPr>
          <a:xfrm>
            <a:off x="2821973" y="5303031"/>
            <a:ext cx="3466071" cy="990600"/>
          </a:xfrm>
          <a:prstGeom prst="rect">
            <a:avLst/>
          </a:prstGeom>
          <a:solidFill>
            <a:schemeClr val="accent6"/>
          </a:solidFill>
          <a:ln w="19050">
            <a:noFill/>
            <a:extLst>
              <a:ext uri="{C807C97D-BFC1-408E-A445-0C87EB9F89A2}">
                <ask:lineSketchStyleProps xmlns:ask="http://schemas.microsoft.com/office/drawing/2018/sketchyshapes" sd="2649982780">
                  <a:custGeom>
                    <a:avLst/>
                    <a:gdLst>
                      <a:gd name="connsiteX0" fmla="*/ 0 w 3655542"/>
                      <a:gd name="connsiteY0" fmla="*/ 0 h 1930484"/>
                      <a:gd name="connsiteX1" fmla="*/ 572702 w 3655542"/>
                      <a:gd name="connsiteY1" fmla="*/ 0 h 1930484"/>
                      <a:gd name="connsiteX2" fmla="*/ 1255069 w 3655542"/>
                      <a:gd name="connsiteY2" fmla="*/ 0 h 1930484"/>
                      <a:gd name="connsiteX3" fmla="*/ 1791216 w 3655542"/>
                      <a:gd name="connsiteY3" fmla="*/ 0 h 1930484"/>
                      <a:gd name="connsiteX4" fmla="*/ 2327362 w 3655542"/>
                      <a:gd name="connsiteY4" fmla="*/ 0 h 1930484"/>
                      <a:gd name="connsiteX5" fmla="*/ 2936619 w 3655542"/>
                      <a:gd name="connsiteY5" fmla="*/ 0 h 1930484"/>
                      <a:gd name="connsiteX6" fmla="*/ 3655542 w 3655542"/>
                      <a:gd name="connsiteY6" fmla="*/ 0 h 1930484"/>
                      <a:gd name="connsiteX7" fmla="*/ 3655542 w 3655542"/>
                      <a:gd name="connsiteY7" fmla="*/ 682104 h 1930484"/>
                      <a:gd name="connsiteX8" fmla="*/ 3655542 w 3655542"/>
                      <a:gd name="connsiteY8" fmla="*/ 1344904 h 1930484"/>
                      <a:gd name="connsiteX9" fmla="*/ 3655542 w 3655542"/>
                      <a:gd name="connsiteY9" fmla="*/ 1930484 h 1930484"/>
                      <a:gd name="connsiteX10" fmla="*/ 3082840 w 3655542"/>
                      <a:gd name="connsiteY10" fmla="*/ 1930484 h 1930484"/>
                      <a:gd name="connsiteX11" fmla="*/ 2510139 w 3655542"/>
                      <a:gd name="connsiteY11" fmla="*/ 1930484 h 1930484"/>
                      <a:gd name="connsiteX12" fmla="*/ 1827771 w 3655542"/>
                      <a:gd name="connsiteY12" fmla="*/ 1930484 h 1930484"/>
                      <a:gd name="connsiteX13" fmla="*/ 1218514 w 3655542"/>
                      <a:gd name="connsiteY13" fmla="*/ 1930484 h 1930484"/>
                      <a:gd name="connsiteX14" fmla="*/ 572702 w 3655542"/>
                      <a:gd name="connsiteY14" fmla="*/ 1930484 h 1930484"/>
                      <a:gd name="connsiteX15" fmla="*/ 0 w 3655542"/>
                      <a:gd name="connsiteY15" fmla="*/ 1930484 h 1930484"/>
                      <a:gd name="connsiteX16" fmla="*/ 0 w 3655542"/>
                      <a:gd name="connsiteY16" fmla="*/ 1267684 h 1930484"/>
                      <a:gd name="connsiteX17" fmla="*/ 0 w 3655542"/>
                      <a:gd name="connsiteY17" fmla="*/ 662800 h 1930484"/>
                      <a:gd name="connsiteX18" fmla="*/ 0 w 3655542"/>
                      <a:gd name="connsiteY18" fmla="*/ 0 h 19304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655542" h="1930484" fill="none" extrusionOk="0">
                        <a:moveTo>
                          <a:pt x="0" y="0"/>
                        </a:moveTo>
                        <a:cubicBezTo>
                          <a:pt x="233105" y="8443"/>
                          <a:pt x="369039" y="-22422"/>
                          <a:pt x="572702" y="0"/>
                        </a:cubicBezTo>
                        <a:cubicBezTo>
                          <a:pt x="776365" y="22422"/>
                          <a:pt x="1081431" y="7694"/>
                          <a:pt x="1255069" y="0"/>
                        </a:cubicBezTo>
                        <a:cubicBezTo>
                          <a:pt x="1428707" y="-7694"/>
                          <a:pt x="1574105" y="-21551"/>
                          <a:pt x="1791216" y="0"/>
                        </a:cubicBezTo>
                        <a:cubicBezTo>
                          <a:pt x="2008327" y="21551"/>
                          <a:pt x="2162703" y="-17503"/>
                          <a:pt x="2327362" y="0"/>
                        </a:cubicBezTo>
                        <a:cubicBezTo>
                          <a:pt x="2492021" y="17503"/>
                          <a:pt x="2632548" y="-5457"/>
                          <a:pt x="2936619" y="0"/>
                        </a:cubicBezTo>
                        <a:cubicBezTo>
                          <a:pt x="3240690" y="5457"/>
                          <a:pt x="3350315" y="17061"/>
                          <a:pt x="3655542" y="0"/>
                        </a:cubicBezTo>
                        <a:cubicBezTo>
                          <a:pt x="3645563" y="242266"/>
                          <a:pt x="3637571" y="442319"/>
                          <a:pt x="3655542" y="682104"/>
                        </a:cubicBezTo>
                        <a:cubicBezTo>
                          <a:pt x="3673513" y="921889"/>
                          <a:pt x="3627663" y="1114952"/>
                          <a:pt x="3655542" y="1344904"/>
                        </a:cubicBezTo>
                        <a:cubicBezTo>
                          <a:pt x="3683421" y="1574856"/>
                          <a:pt x="3659178" y="1737246"/>
                          <a:pt x="3655542" y="1930484"/>
                        </a:cubicBezTo>
                        <a:cubicBezTo>
                          <a:pt x="3417838" y="1950232"/>
                          <a:pt x="3295574" y="1909534"/>
                          <a:pt x="3082840" y="1930484"/>
                        </a:cubicBezTo>
                        <a:cubicBezTo>
                          <a:pt x="2870106" y="1951434"/>
                          <a:pt x="2711629" y="1958071"/>
                          <a:pt x="2510139" y="1930484"/>
                        </a:cubicBezTo>
                        <a:cubicBezTo>
                          <a:pt x="2308649" y="1902897"/>
                          <a:pt x="2164308" y="1950768"/>
                          <a:pt x="1827771" y="1930484"/>
                        </a:cubicBezTo>
                        <a:cubicBezTo>
                          <a:pt x="1491234" y="1910200"/>
                          <a:pt x="1349636" y="1907292"/>
                          <a:pt x="1218514" y="1930484"/>
                        </a:cubicBezTo>
                        <a:cubicBezTo>
                          <a:pt x="1087392" y="1953676"/>
                          <a:pt x="799779" y="1919217"/>
                          <a:pt x="572702" y="1930484"/>
                        </a:cubicBezTo>
                        <a:cubicBezTo>
                          <a:pt x="345625" y="1941751"/>
                          <a:pt x="235000" y="1953657"/>
                          <a:pt x="0" y="1930484"/>
                        </a:cubicBezTo>
                        <a:cubicBezTo>
                          <a:pt x="26983" y="1629631"/>
                          <a:pt x="15922" y="1475539"/>
                          <a:pt x="0" y="1267684"/>
                        </a:cubicBezTo>
                        <a:cubicBezTo>
                          <a:pt x="-15922" y="1059829"/>
                          <a:pt x="28489" y="931895"/>
                          <a:pt x="0" y="662800"/>
                        </a:cubicBezTo>
                        <a:cubicBezTo>
                          <a:pt x="-28489" y="393705"/>
                          <a:pt x="-14272" y="164133"/>
                          <a:pt x="0" y="0"/>
                        </a:cubicBezTo>
                        <a:close/>
                      </a:path>
                      <a:path w="3655542" h="1930484" stroke="0" extrusionOk="0">
                        <a:moveTo>
                          <a:pt x="0" y="0"/>
                        </a:moveTo>
                        <a:cubicBezTo>
                          <a:pt x="162646" y="17919"/>
                          <a:pt x="433126" y="28444"/>
                          <a:pt x="609257" y="0"/>
                        </a:cubicBezTo>
                        <a:cubicBezTo>
                          <a:pt x="785388" y="-28444"/>
                          <a:pt x="991399" y="-15121"/>
                          <a:pt x="1108848" y="0"/>
                        </a:cubicBezTo>
                        <a:cubicBezTo>
                          <a:pt x="1226297" y="15121"/>
                          <a:pt x="1609821" y="15282"/>
                          <a:pt x="1791216" y="0"/>
                        </a:cubicBezTo>
                        <a:cubicBezTo>
                          <a:pt x="1972611" y="-15282"/>
                          <a:pt x="2170838" y="23148"/>
                          <a:pt x="2473583" y="0"/>
                        </a:cubicBezTo>
                        <a:cubicBezTo>
                          <a:pt x="2776328" y="-23148"/>
                          <a:pt x="2883177" y="-25301"/>
                          <a:pt x="3082840" y="0"/>
                        </a:cubicBezTo>
                        <a:cubicBezTo>
                          <a:pt x="3282503" y="25301"/>
                          <a:pt x="3435692" y="21397"/>
                          <a:pt x="3655542" y="0"/>
                        </a:cubicBezTo>
                        <a:cubicBezTo>
                          <a:pt x="3671332" y="291513"/>
                          <a:pt x="3666523" y="370805"/>
                          <a:pt x="3655542" y="662800"/>
                        </a:cubicBezTo>
                        <a:cubicBezTo>
                          <a:pt x="3644561" y="954795"/>
                          <a:pt x="3652474" y="1158505"/>
                          <a:pt x="3655542" y="1325599"/>
                        </a:cubicBezTo>
                        <a:cubicBezTo>
                          <a:pt x="3658610" y="1492693"/>
                          <a:pt x="3676995" y="1762480"/>
                          <a:pt x="3655542" y="1930484"/>
                        </a:cubicBezTo>
                        <a:cubicBezTo>
                          <a:pt x="3454993" y="1951110"/>
                          <a:pt x="3273562" y="1932606"/>
                          <a:pt x="3082840" y="1930484"/>
                        </a:cubicBezTo>
                        <a:cubicBezTo>
                          <a:pt x="2892118" y="1928362"/>
                          <a:pt x="2715553" y="1922921"/>
                          <a:pt x="2510139" y="1930484"/>
                        </a:cubicBezTo>
                        <a:cubicBezTo>
                          <a:pt x="2304725" y="1938047"/>
                          <a:pt x="2232365" y="1955851"/>
                          <a:pt x="1973993" y="1930484"/>
                        </a:cubicBezTo>
                        <a:cubicBezTo>
                          <a:pt x="1715621" y="1905117"/>
                          <a:pt x="1690235" y="1931913"/>
                          <a:pt x="1474402" y="1930484"/>
                        </a:cubicBezTo>
                        <a:cubicBezTo>
                          <a:pt x="1258569" y="1929055"/>
                          <a:pt x="1044281" y="1943192"/>
                          <a:pt x="901700" y="1930484"/>
                        </a:cubicBezTo>
                        <a:cubicBezTo>
                          <a:pt x="759119" y="1917776"/>
                          <a:pt x="282735" y="1912518"/>
                          <a:pt x="0" y="1930484"/>
                        </a:cubicBezTo>
                        <a:cubicBezTo>
                          <a:pt x="27997" y="1743326"/>
                          <a:pt x="31638" y="1590846"/>
                          <a:pt x="0" y="1267684"/>
                        </a:cubicBezTo>
                        <a:cubicBezTo>
                          <a:pt x="-31638" y="944522"/>
                          <a:pt x="-16981" y="758736"/>
                          <a:pt x="0" y="585580"/>
                        </a:cubicBezTo>
                        <a:cubicBezTo>
                          <a:pt x="16981" y="412424"/>
                          <a:pt x="-261" y="198451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/>
        </p:spPr>
        <p:txBody>
          <a:bodyPr wrap="square" lIns="180000" tIns="180000" rIns="180000" bIns="1800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Interact: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i="0" u="none" strike="noStrike" kern="1200" cap="none" spc="5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Two</a:t>
            </a:r>
            <a:r>
              <a:rPr kumimoji="0" lang="en-GB" sz="1600" i="0" u="none" strike="noStrike" kern="1200" cap="none" spc="50" normalizeH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Lato" panose="020F0502020204030203" pitchFamily="34" charset="0"/>
                <a:cs typeface="Lato" panose="020F0502020204030203" pitchFamily="34" charset="0"/>
              </a:rPr>
              <a:t> or more things that support each other.</a:t>
            </a:r>
            <a:endParaRPr kumimoji="0" lang="en-GB" sz="1600" i="0" u="none" strike="noStrike" kern="1200" cap="none" spc="5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1518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3" grpId="0" animBg="1"/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Primary Cover Slide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imary Weekly Slides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rimary Main Content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Primary Blank Slide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Primary Blank Content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Primary Blank Content with Tick">
  <a:themeElements>
    <a:clrScheme name="Primary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80A0F2"/>
      </a:accent1>
      <a:accent2>
        <a:srgbClr val="E52C4C"/>
      </a:accent2>
      <a:accent3>
        <a:srgbClr val="3E73EC"/>
      </a:accent3>
      <a:accent4>
        <a:srgbClr val="F26672"/>
      </a:accent4>
      <a:accent5>
        <a:srgbClr val="D34497"/>
      </a:accent5>
      <a:accent6>
        <a:srgbClr val="FFFFCC"/>
      </a:accent6>
      <a:hlink>
        <a:srgbClr val="3E73EC"/>
      </a:hlink>
      <a:folHlink>
        <a:srgbClr val="F266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15214</TotalTime>
  <Words>2463</Words>
  <Application>Microsoft Office PowerPoint</Application>
  <PresentationFormat>On-screen Show (4:3)</PresentationFormat>
  <Paragraphs>476</Paragraphs>
  <Slides>34</Slides>
  <Notes>28</Notes>
  <HiddenSlides>5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34</vt:i4>
      </vt:variant>
    </vt:vector>
  </HeadingPairs>
  <TitlesOfParts>
    <vt:vector size="51" baseType="lpstr">
      <vt:lpstr>Arial</vt:lpstr>
      <vt:lpstr>Bernard MT Condensed</vt:lpstr>
      <vt:lpstr>Calibri</vt:lpstr>
      <vt:lpstr>Castellar</vt:lpstr>
      <vt:lpstr>Cavolini</vt:lpstr>
      <vt:lpstr>Century Gothic</vt:lpstr>
      <vt:lpstr>Cooper Black</vt:lpstr>
      <vt:lpstr>Copperplate Gothic Light</vt:lpstr>
      <vt:lpstr>Goudy Stout</vt:lpstr>
      <vt:lpstr>Modern Love Grunge</vt:lpstr>
      <vt:lpstr>Times New Roman</vt:lpstr>
      <vt:lpstr>Primary Cover Slide</vt:lpstr>
      <vt:lpstr>Primary Weekly Slides</vt:lpstr>
      <vt:lpstr>Primary Main Content</vt:lpstr>
      <vt:lpstr>Primary Blank Slide</vt:lpstr>
      <vt:lpstr>Primary Blank Content</vt:lpstr>
      <vt:lpstr>Primary Blank Content with Tick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VotesforSchools</dc:creator>
  <cp:lastModifiedBy>Georgie Emery</cp:lastModifiedBy>
  <cp:revision>612</cp:revision>
  <dcterms:created xsi:type="dcterms:W3CDTF">2023-07-12T12:40:44Z</dcterms:created>
  <dcterms:modified xsi:type="dcterms:W3CDTF">2024-04-17T09:40:29Z</dcterms:modified>
</cp:coreProperties>
</file>